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14"/>
  </p:notesMasterIdLst>
  <p:sldIdLst>
    <p:sldId id="256" r:id="rId2"/>
    <p:sldId id="265" r:id="rId3"/>
    <p:sldId id="264" r:id="rId4"/>
    <p:sldId id="266" r:id="rId5"/>
    <p:sldId id="260" r:id="rId6"/>
    <p:sldId id="270" r:id="rId7"/>
    <p:sldId id="267" r:id="rId8"/>
    <p:sldId id="262" r:id="rId9"/>
    <p:sldId id="271" r:id="rId10"/>
    <p:sldId id="263" r:id="rId11"/>
    <p:sldId id="269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k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14T11:21:55.27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32921-18BF-47B6-A83C-46981BD5ACA8}" type="datetimeFigureOut">
              <a:rPr lang="cs-CZ" smtClean="0"/>
              <a:t>12.12.2012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C9B77-BFA0-43DE-9FDA-ECA1E11A6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19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C9B77-BFA0-43DE-9FDA-ECA1E11A6BA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13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589F3EC-110A-4B52-9211-4972412A2221}" type="datetimeFigureOut">
              <a:rPr lang="cs-CZ" smtClean="0"/>
              <a:t>12.12.2012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093B96A-175F-4D06-8B13-6EBB1DF3271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F3EC-110A-4B52-9211-4972412A2221}" type="datetimeFigureOut">
              <a:rPr lang="cs-CZ" smtClean="0"/>
              <a:t>12.12.2012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B96A-175F-4D06-8B13-6EBB1DF327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F3EC-110A-4B52-9211-4972412A2221}" type="datetimeFigureOut">
              <a:rPr lang="cs-CZ" smtClean="0"/>
              <a:t>12.12.2012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B96A-175F-4D06-8B13-6EBB1DF327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89F3EC-110A-4B52-9211-4972412A2221}" type="datetimeFigureOut">
              <a:rPr lang="cs-CZ" smtClean="0"/>
              <a:t>12.12.2012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93B96A-175F-4D06-8B13-6EBB1DF3271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589F3EC-110A-4B52-9211-4972412A2221}" type="datetimeFigureOut">
              <a:rPr lang="cs-CZ" smtClean="0"/>
              <a:t>12.12.2012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093B96A-175F-4D06-8B13-6EBB1DF3271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F3EC-110A-4B52-9211-4972412A2221}" type="datetimeFigureOut">
              <a:rPr lang="cs-CZ" smtClean="0"/>
              <a:t>12.12.2012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B96A-175F-4D06-8B13-6EBB1DF3271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F3EC-110A-4B52-9211-4972412A2221}" type="datetimeFigureOut">
              <a:rPr lang="cs-CZ" smtClean="0"/>
              <a:t>12.12.2012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B96A-175F-4D06-8B13-6EBB1DF3271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89F3EC-110A-4B52-9211-4972412A2221}" type="datetimeFigureOut">
              <a:rPr lang="cs-CZ" smtClean="0"/>
              <a:t>12.12.2012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93B96A-175F-4D06-8B13-6EBB1DF3271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F3EC-110A-4B52-9211-4972412A2221}" type="datetimeFigureOut">
              <a:rPr lang="cs-CZ" smtClean="0"/>
              <a:t>12.12.2012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B96A-175F-4D06-8B13-6EBB1DF327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89F3EC-110A-4B52-9211-4972412A2221}" type="datetimeFigureOut">
              <a:rPr lang="cs-CZ" smtClean="0"/>
              <a:t>12.12.2012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93B96A-175F-4D06-8B13-6EBB1DF3271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89F3EC-110A-4B52-9211-4972412A2221}" type="datetimeFigureOut">
              <a:rPr lang="cs-CZ" smtClean="0"/>
              <a:t>12.12.2012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93B96A-175F-4D06-8B13-6EBB1DF3271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89F3EC-110A-4B52-9211-4972412A2221}" type="datetimeFigureOut">
              <a:rPr lang="cs-CZ" smtClean="0"/>
              <a:t>12.12.2012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93B96A-175F-4D06-8B13-6EBB1DF3271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cs-CZ" sz="96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Naše</a:t>
            </a:r>
            <a:r>
              <a:rPr lang="cs-CZ" sz="8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město</a:t>
            </a:r>
            <a:br>
              <a:rPr lang="cs-CZ" sz="8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cs-CZ" sz="8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Vizovice</a:t>
            </a:r>
            <a:endParaRPr lang="cs-CZ" sz="88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99992" y="6093296"/>
            <a:ext cx="5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     </a:t>
            </a:r>
            <a:r>
              <a:rPr lang="cs-CZ" sz="3200" b="1" dirty="0" smtClean="0"/>
              <a:t>Nela Svačinová</a:t>
            </a:r>
            <a:endParaRPr lang="cs-CZ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75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3"/>
    </mc:Choice>
    <mc:Fallback xmlns="">
      <p:transition spd="slow" advTm="4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87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sz="7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Naše škola</a:t>
            </a:r>
            <a:endParaRPr lang="cs-CZ" sz="72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229600" cy="4572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Kapacita školy je 578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žáků.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Škola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má dvě budovy - „Stará škola“ na náměstí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TGM.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„Nová škola“ ve Školní ulici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790.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Vyučování zde probíhá ve 26 učebnách a odborných pracovnách.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76216"/>
            <a:ext cx="3691430" cy="276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76215"/>
            <a:ext cx="3691430" cy="276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60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6"/>
    </mc:Choice>
    <mc:Fallback xmlns="">
      <p:transition spd="slow" advTm="11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3"/>
            <a:ext cx="4032447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2" y="3501008"/>
            <a:ext cx="3935127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76" y="3501008"/>
            <a:ext cx="4032447" cy="302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87624" y="31409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Učebna fyziky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83200" y="31409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Počítačová učebna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31640" y="652534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Jazyková učebna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96136" y="652534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Tělocvična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97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55"/>
    </mc:Choice>
    <mc:Fallback xmlns="">
      <p:transition spd="slow" advTm="17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-243408"/>
            <a:ext cx="9073008" cy="5301208"/>
          </a:xfrm>
        </p:spPr>
        <p:txBody>
          <a:bodyPr>
            <a:normAutofit/>
          </a:bodyPr>
          <a:lstStyle/>
          <a:p>
            <a:pPr algn="ctr"/>
            <a:r>
              <a:rPr lang="cs-CZ" sz="8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Děkuji za </a:t>
            </a:r>
            <a:br>
              <a:rPr lang="cs-CZ" sz="8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cs-CZ" sz="8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pozornost</a:t>
            </a:r>
            <a:r>
              <a:rPr lang="cs-CZ" sz="8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/>
            </a:r>
            <a:br>
              <a:rPr lang="cs-CZ" sz="8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solidFill>
                  <a:schemeClr val="tx1"/>
                </a:solidFill>
              </a:rPr>
              <a:t>Autor: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nela</a:t>
            </a:r>
            <a:r>
              <a:rPr lang="cs-CZ" dirty="0" smtClean="0">
                <a:solidFill>
                  <a:schemeClr val="tx1"/>
                </a:solidFill>
              </a:rPr>
              <a:t> svačinová</a:t>
            </a:r>
            <a:endParaRPr lang="cs-CZ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1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7"/>
    </mc:Choice>
    <mc:Fallback xmlns="">
      <p:transition spd="slow" advTm="4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sz="8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VIZOVICE</a:t>
            </a:r>
            <a:endParaRPr lang="cs-CZ" sz="8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6551" y="1706603"/>
            <a:ext cx="7467600" cy="48737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dirty="0">
                <a:latin typeface="Arial" pitchFamily="34" charset="0"/>
                <a:cs typeface="Arial" pitchFamily="34" charset="0"/>
              </a:rPr>
              <a:t>J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sou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město v okrese Zlín ve Zlínskem kraji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Historické jádro je městskou památkovou zónou.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Je zde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barokní zámek,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dvě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trojúhelníková náměstí, kostel a nemocnice z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 století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21" y="3638560"/>
            <a:ext cx="4075083" cy="305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867448"/>
            <a:ext cx="3771147" cy="282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592" y="188640"/>
            <a:ext cx="1368152" cy="149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97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99"/>
    </mc:Choice>
    <mc:Fallback xmlns="">
      <p:transition spd="slow" advTm="18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7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Historie</a:t>
            </a:r>
            <a:endParaRPr lang="cs-CZ" sz="72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84976" cy="48737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Vizovice byly založeny v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době pohanské,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před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rokem 864. První písemná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známka je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z roku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1261.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Roku 1570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byly povýšeny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na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město.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Počátkem 80. let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byly zde činěny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první kroky k výstavbě místní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dráhy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24" y="4509121"/>
            <a:ext cx="3315348" cy="21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3482430" cy="218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858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27"/>
    </mc:Choice>
    <mc:Fallback xmlns="">
      <p:transition spd="slow" advTm="22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sz="6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Zámek </a:t>
            </a:r>
            <a:r>
              <a:rPr lang="cs-CZ" sz="60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</a:t>
            </a:r>
            <a:r>
              <a:rPr lang="cs-CZ" sz="6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izovice</a:t>
            </a:r>
            <a:endParaRPr lang="cs-CZ" sz="6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2286000"/>
            <a:ext cx="8229600" cy="45720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3000" dirty="0">
                <a:latin typeface="Arial" pitchFamily="34" charset="0"/>
                <a:cs typeface="Arial" pitchFamily="34" charset="0"/>
              </a:rPr>
              <a:t>V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znikl </a:t>
            </a:r>
            <a:r>
              <a:rPr lang="cs-CZ" sz="3000" dirty="0">
                <a:latin typeface="Arial" pitchFamily="34" charset="0"/>
                <a:cs typeface="Arial" pitchFamily="34" charset="0"/>
              </a:rPr>
              <a:t>v polovině 18.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století na </a:t>
            </a:r>
            <a:r>
              <a:rPr lang="cs-CZ" sz="3000" dirty="0">
                <a:latin typeface="Arial" pitchFamily="34" charset="0"/>
                <a:cs typeface="Arial" pitchFamily="34" charset="0"/>
              </a:rPr>
              <a:t>místě bývalého cisterciáckého kláštera.</a:t>
            </a:r>
          </a:p>
          <a:p>
            <a:pPr>
              <a:spcBef>
                <a:spcPts val="1800"/>
              </a:spcBef>
            </a:pPr>
            <a:r>
              <a:rPr lang="cs-CZ" sz="3000" dirty="0">
                <a:latin typeface="Arial" pitchFamily="34" charset="0"/>
                <a:cs typeface="Arial" pitchFamily="34" charset="0"/>
              </a:rPr>
              <a:t> Je to dvoupatrová budova se třemi křídly ve tvaru písmene U postavená v tehdy moderním francouzském barokním stylu.</a:t>
            </a:r>
          </a:p>
          <a:p>
            <a:pPr>
              <a:spcBef>
                <a:spcPts val="1800"/>
              </a:spcBef>
            </a:pPr>
            <a:r>
              <a:rPr lang="cs-CZ" sz="3000" dirty="0">
                <a:latin typeface="Arial" pitchFamily="34" charset="0"/>
                <a:cs typeface="Arial" pitchFamily="34" charset="0"/>
              </a:rPr>
              <a:t>V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cs-CZ" sz="3000" dirty="0">
                <a:latin typeface="Arial" pitchFamily="34" charset="0"/>
                <a:cs typeface="Arial" pitchFamily="34" charset="0"/>
              </a:rPr>
              <a:t>. století byla dokončena zámecká zahrada - anglický a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francouzský </a:t>
            </a:r>
            <a:r>
              <a:rPr lang="cs-CZ" sz="3000" dirty="0">
                <a:latin typeface="Arial" pitchFamily="34" charset="0"/>
                <a:cs typeface="Arial" pitchFamily="34" charset="0"/>
              </a:rPr>
              <a:t>park se sochařskou výzdobou.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915019" cy="196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08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9416">
        <p:cut/>
      </p:transition>
    </mc:Choice>
    <mc:Fallback xmlns="">
      <p:transition advTm="29416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496944" cy="459797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nteriéry jsou zařízeny nábytkem ve stylu baroka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a rokoka.</a:t>
            </a:r>
          </a:p>
          <a:p>
            <a:pPr>
              <a:spcBef>
                <a:spcPts val="12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Rozsáhlá obrazová sbírka. </a:t>
            </a:r>
          </a:p>
          <a:p>
            <a:pPr>
              <a:spcBef>
                <a:spcPts val="12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V levém křídle zámku je interiér kaple.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2" y="2708920"/>
            <a:ext cx="5760640" cy="392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550312" cy="390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6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5"/>
    </mc:Choice>
    <mc:Fallback xmlns="">
      <p:transition spd="slow" advTm="11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cs-CZ" sz="6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Městská</a:t>
            </a:r>
            <a:r>
              <a:rPr lang="cs-CZ" sz="66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cs-CZ" sz="6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knihovna</a:t>
            </a:r>
            <a:endParaRPr lang="cs-CZ" sz="6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dirty="0">
                <a:latin typeface="Arial" pitchFamily="34" charset="0"/>
                <a:cs typeface="Arial" pitchFamily="34" charset="0"/>
              </a:rPr>
              <a:t>Sídlem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bylo </a:t>
            </a:r>
            <a:r>
              <a:rPr lang="cs-CZ" dirty="0">
                <a:latin typeface="Arial" pitchFamily="34" charset="0"/>
                <a:cs typeface="Arial" pitchFamily="34" charset="0"/>
              </a:rPr>
              <a:t>předzámčí do roku 1967, kdy je přestěhována do budovy spořitelny a pak v roce 1992 přemístěna do Kulturního domu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pl-PL" dirty="0">
                <a:latin typeface="Arial" pitchFamily="34" charset="0"/>
                <a:cs typeface="Arial" pitchFamily="34" charset="0"/>
              </a:rPr>
              <a:t>V roce 2000 po rekonstrukcí předzámčí se stěhuje do staronových prostor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Arial" pitchFamily="34" charset="0"/>
                <a:cs typeface="Arial" pitchFamily="34" charset="0"/>
              </a:rPr>
              <a:t>Knižní fond tvoř 19 463 svazků.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3391644" cy="339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5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sz="6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Současnost</a:t>
            </a:r>
            <a:endParaRPr lang="cs-CZ" sz="6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229600" cy="4572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Tradicí pálení slivovice, palírnou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Rudolf Jelínek.</a:t>
            </a:r>
          </a:p>
          <a:p>
            <a:pPr>
              <a:spcBef>
                <a:spcPts val="12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Setkáváme se na Trnkobraní,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Masters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Rock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tradiční sérií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koncertů.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9836">
            <a:off x="4558824" y="4049353"/>
            <a:ext cx="4148562" cy="149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7" y="3455622"/>
            <a:ext cx="4248472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2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2"/>
    </mc:Choice>
    <mc:Fallback xmlns="">
      <p:transition spd="slow" advTm="17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500" y="757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sz="72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Masters</a:t>
            </a:r>
            <a:r>
              <a:rPr lang="cs-CZ" sz="7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cs-CZ" sz="72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of</a:t>
            </a:r>
            <a:r>
              <a:rPr lang="cs-CZ" sz="7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Rock</a:t>
            </a:r>
            <a:endParaRPr lang="cs-CZ" sz="72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dirty="0">
                <a:latin typeface="Arial" pitchFamily="34" charset="0"/>
                <a:cs typeface="Arial" pitchFamily="34" charset="0"/>
              </a:rPr>
              <a:t>J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největší mezinárodní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rockový festival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v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ČR, pravidelně pořádaný ve Vizovicích. </a:t>
            </a:r>
          </a:p>
          <a:p>
            <a:pPr>
              <a:spcBef>
                <a:spcPts val="1200"/>
              </a:spcBef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festivalu vystupují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především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zahraniční rockové a metalové kapely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V roce 2005 se stal nejúspěšnějším festivalem v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Česku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5616624" cy="268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77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24"/>
    </mc:Choice>
    <mc:Fallback xmlns="">
      <p:transition spd="slow" advTm="19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Mateřská </a:t>
            </a:r>
            <a:r>
              <a:rPr lang="cs-CZ" b="1" dirty="0" smtClean="0"/>
              <a:t> </a:t>
            </a:r>
            <a:r>
              <a:rPr lang="cs-CZ" sz="89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škola</a:t>
            </a:r>
            <a:endParaRPr lang="cs-CZ" sz="89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dirty="0">
                <a:latin typeface="Arial" pitchFamily="34" charset="0"/>
                <a:cs typeface="Arial" pitchFamily="34" charset="0"/>
              </a:rPr>
              <a:t>Je umístěna ve dvou účelově postavených patrových budovách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Provoz </a:t>
            </a:r>
            <a:r>
              <a:rPr lang="cs-CZ" dirty="0">
                <a:latin typeface="Arial" pitchFamily="34" charset="0"/>
                <a:cs typeface="Arial" pitchFamily="34" charset="0"/>
              </a:rPr>
              <a:t>byl zahájen v roce 1968 a v roce 1983.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dirty="0">
                <a:latin typeface="Arial" pitchFamily="34" charset="0"/>
                <a:cs typeface="Arial" pitchFamily="34" charset="0"/>
              </a:rPr>
              <a:t>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olem budov je </a:t>
            </a:r>
            <a:r>
              <a:rPr lang="cs-CZ" dirty="0">
                <a:latin typeface="Arial" pitchFamily="34" charset="0"/>
                <a:cs typeface="Arial" pitchFamily="34" charset="0"/>
              </a:rPr>
              <a:t>šest samostatných, funkčně zařízených hřišť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pro děti.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cs-CZ" dirty="0">
                <a:latin typeface="Arial" pitchFamily="34" charset="0"/>
                <a:cs typeface="Arial" pitchFamily="34" charset="0"/>
              </a:rPr>
              <a:t>šestitřídní s kapacitou 150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dětí.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6|1.3|1.3|2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|1.3|1.4|1.6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7|1.8|1.6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1.5|1.1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|1.2|1.5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3|1.9|1.2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1.3|1.4|1.2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1.3|2.5|1.2|2.4|1.1|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Vlastní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FFD7E8"/>
      </a:accent4>
      <a:accent5>
        <a:srgbClr val="696969"/>
      </a:accent5>
      <a:accent6>
        <a:srgbClr val="151515"/>
      </a:accent6>
      <a:hlink>
        <a:srgbClr val="9D9D9D"/>
      </a:hlink>
      <a:folHlink>
        <a:srgbClr val="0C0C0C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343</Words>
  <Application>Microsoft Office PowerPoint</Application>
  <PresentationFormat>Předvádění na obrazovce (4:3)</PresentationFormat>
  <Paragraphs>42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Arkýř</vt:lpstr>
      <vt:lpstr>Naše město Vizovice</vt:lpstr>
      <vt:lpstr>VIZOVICE</vt:lpstr>
      <vt:lpstr>Historie</vt:lpstr>
      <vt:lpstr>Zámek Vizovice</vt:lpstr>
      <vt:lpstr>Prezentace aplikace PowerPoint</vt:lpstr>
      <vt:lpstr>Městská knihovna</vt:lpstr>
      <vt:lpstr>Současnost</vt:lpstr>
      <vt:lpstr>Masters of Rock</vt:lpstr>
      <vt:lpstr>Mateřská  škola</vt:lpstr>
      <vt:lpstr>Naše škola</vt:lpstr>
      <vt:lpstr>Prezentace aplikace PowerPoint</vt:lpstr>
      <vt:lpstr>Děkuji za  pozornost  Autor: nela svačinová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město Vizovice</dc:title>
  <dc:creator>zak</dc:creator>
  <cp:lastModifiedBy>zak</cp:lastModifiedBy>
  <cp:revision>27</cp:revision>
  <dcterms:created xsi:type="dcterms:W3CDTF">2012-10-24T08:57:39Z</dcterms:created>
  <dcterms:modified xsi:type="dcterms:W3CDTF">2012-12-12T10:40:06Z</dcterms:modified>
</cp:coreProperties>
</file>