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6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212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74EDB8-8D26-4231-9854-F9CC69AD64B5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65CBC5-40EE-44B2-BCA5-27B622B2A219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cs-CZ" sz="8800" b="1" dirty="0" smtClean="0"/>
              <a:t>Vizovice</a:t>
            </a:r>
            <a:endParaRPr lang="cs-CZ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6021288"/>
            <a:ext cx="7848872" cy="744488"/>
          </a:xfrm>
        </p:spPr>
        <p:txBody>
          <a:bodyPr/>
          <a:lstStyle/>
          <a:p>
            <a:r>
              <a:rPr lang="cs-CZ" dirty="0" smtClean="0"/>
              <a:t>Eliška Kratinová</a:t>
            </a:r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608684" cy="26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59526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432" y="26064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               Tělocvična</a:t>
            </a:r>
            <a:endParaRPr lang="cs-CZ" dirty="0"/>
          </a:p>
        </p:txBody>
      </p:sp>
      <p:pic>
        <p:nvPicPr>
          <p:cNvPr id="3075" name="Picture 3" descr="K:\foto skola\IMG_3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78058"/>
            <a:ext cx="4762872" cy="3175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73224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2050" name="Picture 2" descr="K:\foto skola\lezecká stěna\lezení 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787716" cy="31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Hřiště</a:t>
            </a:r>
            <a:endParaRPr lang="cs-CZ" dirty="0"/>
          </a:p>
        </p:txBody>
      </p:sp>
      <p:pic>
        <p:nvPicPr>
          <p:cNvPr id="4098" name="Picture 2" descr="K:\foto skola\IMG_7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396819" cy="293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foto skola\IMG_7424 – k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07152"/>
            <a:ext cx="432156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</a:t>
            </a:r>
            <a:r>
              <a:rPr lang="cs-CZ" dirty="0" smtClean="0"/>
              <a:t>Jazyková učebna</a:t>
            </a:r>
            <a:endParaRPr lang="cs-CZ" dirty="0"/>
          </a:p>
        </p:txBody>
      </p:sp>
      <p:pic>
        <p:nvPicPr>
          <p:cNvPr id="5122" name="Picture 2" descr="K:\foto skola\IMG_5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29" y="1844824"/>
            <a:ext cx="6531429" cy="4355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3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Počítačová učebna</a:t>
            </a:r>
            <a:endParaRPr lang="cs-CZ" dirty="0"/>
          </a:p>
        </p:txBody>
      </p:sp>
      <p:pic>
        <p:nvPicPr>
          <p:cNvPr id="6146" name="Picture 2" descr="K:\foto skola\IMG_5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916832"/>
            <a:ext cx="6695405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Koutek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379985" cy="4245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3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     </a:t>
            </a:r>
            <a:r>
              <a:rPr lang="cs-CZ" dirty="0" smtClean="0"/>
              <a:t>Učebna přírodopisu</a:t>
            </a:r>
            <a:endParaRPr lang="cs-CZ" dirty="0"/>
          </a:p>
        </p:txBody>
      </p:sp>
      <p:pic>
        <p:nvPicPr>
          <p:cNvPr id="1026" name="Picture 2" descr="K:\foto skola\2009_09_15_učebna přírodopisu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5768"/>
            <a:ext cx="4596003" cy="3447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foto skola\2009_09_15_učebna přírodopisu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94" y="2996952"/>
            <a:ext cx="4338229" cy="3253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751" y="692696"/>
            <a:ext cx="5472608" cy="945376"/>
          </a:xfrm>
        </p:spPr>
        <p:txBody>
          <a:bodyPr>
            <a:normAutofit/>
          </a:bodyPr>
          <a:lstStyle/>
          <a:p>
            <a:r>
              <a:rPr lang="cs-CZ" sz="4800" dirty="0" smtClean="0"/>
              <a:t>A nakonec školní ples</a:t>
            </a:r>
            <a:endParaRPr lang="cs-CZ" sz="48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K:\foto skola\IMG_7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" y="1581133"/>
            <a:ext cx="4309334" cy="2873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foto skola\ples 2010\IMG_4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20" y="1658050"/>
            <a:ext cx="4177627" cy="278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foto skola\ples 2012\IMG_89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76" y="4224573"/>
            <a:ext cx="3918857" cy="261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4800" dirty="0" smtClean="0"/>
              <a:t>        </a:t>
            </a:r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r>
              <a:rPr lang="cs-CZ" sz="6400" dirty="0" smtClean="0"/>
              <a:t>      Děkuji za pozornost</a:t>
            </a:r>
          </a:p>
          <a:p>
            <a:endParaRPr lang="cs-CZ" sz="4800" dirty="0"/>
          </a:p>
          <a:p>
            <a:endParaRPr lang="cs-CZ" sz="4800" dirty="0" smtClean="0"/>
          </a:p>
          <a:p>
            <a:pPr marL="0" indent="0">
              <a:buNone/>
            </a:pPr>
            <a:r>
              <a:rPr lang="cs-CZ" sz="2800" dirty="0" smtClean="0"/>
              <a:t>                                            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                                                           Eliška </a:t>
            </a:r>
            <a:r>
              <a:rPr lang="cs-CZ" sz="2800" dirty="0"/>
              <a:t>K</a:t>
            </a:r>
            <a:r>
              <a:rPr lang="cs-CZ" sz="2800" dirty="0" smtClean="0"/>
              <a:t>ratinová 9.A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1786"/>
            <a:ext cx="3638550" cy="12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571875" cy="127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9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Historie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07517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800" dirty="0"/>
              <a:t>Osada Vizovice byla </a:t>
            </a:r>
            <a:r>
              <a:rPr lang="cs-CZ" sz="2800" dirty="0" smtClean="0"/>
              <a:t>založena rokem </a:t>
            </a:r>
            <a:r>
              <a:rPr lang="cs-CZ" sz="2800" dirty="0"/>
              <a:t>864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První </a:t>
            </a:r>
            <a:r>
              <a:rPr lang="cs-CZ" sz="2800" dirty="0"/>
              <a:t>písemná </a:t>
            </a:r>
            <a:r>
              <a:rPr lang="cs-CZ" sz="2800" dirty="0" smtClean="0"/>
              <a:t>zmínka </a:t>
            </a:r>
            <a:r>
              <a:rPr lang="cs-CZ" sz="2800" dirty="0"/>
              <a:t>o Vizovicích je z roku </a:t>
            </a:r>
            <a:r>
              <a:rPr lang="cs-CZ" sz="2800" dirty="0" smtClean="0"/>
              <a:t>1570</a:t>
            </a:r>
          </a:p>
          <a:p>
            <a:endParaRPr lang="cs-CZ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V červnu </a:t>
            </a:r>
            <a:r>
              <a:rPr lang="cs-CZ" sz="2800" dirty="0"/>
              <a:t>roku 1848 se ve Vizovicích konaly </a:t>
            </a:r>
            <a:r>
              <a:rPr lang="cs-CZ" sz="2800" dirty="0" smtClean="0"/>
              <a:t>první volby.</a:t>
            </a:r>
            <a:endParaRPr lang="cs-CZ" sz="2800" dirty="0"/>
          </a:p>
          <a:p>
            <a:endParaRPr lang="cs-CZ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80</a:t>
            </a:r>
            <a:r>
              <a:rPr lang="cs-CZ" sz="2800" dirty="0"/>
              <a:t>. let 19. století byly ve Vizovicích činěny první kroky k výstavbě místní </a:t>
            </a:r>
            <a:r>
              <a:rPr lang="cs-CZ" sz="2800" dirty="0" smtClean="0"/>
              <a:t>dráhy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72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1656184" cy="50632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Zámek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301608" cy="3024336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/>
              <a:t>V</a:t>
            </a:r>
            <a:r>
              <a:rPr lang="cs-CZ" sz="2400" dirty="0" smtClean="0"/>
              <a:t>znikl </a:t>
            </a:r>
            <a:r>
              <a:rPr lang="cs-CZ" sz="2400" dirty="0"/>
              <a:t>v polovině 18. století na místě bývalého cisterciáckého kláštera. </a:t>
            </a:r>
            <a:endParaRPr lang="cs-CZ" sz="2400" dirty="0" smtClean="0"/>
          </a:p>
          <a:p>
            <a:r>
              <a:rPr lang="cs-CZ" sz="2400" dirty="0" smtClean="0"/>
              <a:t>Postavit jej </a:t>
            </a:r>
            <a:r>
              <a:rPr lang="cs-CZ" sz="2400" dirty="0"/>
              <a:t>Heřman Hannibal z </a:t>
            </a:r>
            <a:r>
              <a:rPr lang="cs-CZ" sz="2400" dirty="0" err="1"/>
              <a:t>Blümengenu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Podle architekta </a:t>
            </a:r>
            <a:r>
              <a:rPr lang="cs-CZ" sz="2400" dirty="0"/>
              <a:t>Františka Antonína </a:t>
            </a:r>
            <a:r>
              <a:rPr lang="cs-CZ" sz="2400" dirty="0" err="1" smtClean="0"/>
              <a:t>Grimma</a:t>
            </a:r>
            <a:r>
              <a:rPr lang="cs-CZ" sz="2400" dirty="0" smtClean="0"/>
              <a:t> byla postavená </a:t>
            </a:r>
            <a:r>
              <a:rPr lang="cs-CZ" sz="2400" dirty="0"/>
              <a:t>v tehdy moderním francouzském barokním </a:t>
            </a:r>
            <a:r>
              <a:rPr lang="cs-CZ" sz="2400" dirty="0" smtClean="0"/>
              <a:t>stylu.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84" y="4004520"/>
            <a:ext cx="4320480" cy="2873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921584"/>
            <a:ext cx="8229600" cy="4389120"/>
          </a:xfrm>
        </p:spPr>
        <p:txBody>
          <a:bodyPr>
            <a:normAutofit/>
          </a:bodyPr>
          <a:lstStyle/>
          <a:p>
            <a:r>
              <a:rPr lang="cs-CZ" sz="2800" smtClean="0"/>
              <a:t>Zámecká </a:t>
            </a:r>
            <a:r>
              <a:rPr lang="cs-CZ" sz="2800" dirty="0" smtClean="0"/>
              <a:t>zahrada dokončena v 18</a:t>
            </a:r>
            <a:r>
              <a:rPr lang="cs-CZ" sz="2800" dirty="0"/>
              <a:t>. </a:t>
            </a:r>
            <a:r>
              <a:rPr lang="cs-CZ" sz="2800" dirty="0" smtClean="0"/>
              <a:t>století</a:t>
            </a:r>
          </a:p>
          <a:p>
            <a:r>
              <a:rPr lang="cs-CZ" sz="2800" dirty="0" smtClean="0"/>
              <a:t>Je zde anglický </a:t>
            </a:r>
            <a:r>
              <a:rPr lang="cs-CZ" sz="2800" dirty="0"/>
              <a:t>a francouzský park se sochařskou </a:t>
            </a:r>
            <a:r>
              <a:rPr lang="cs-CZ" sz="2800" dirty="0" smtClean="0"/>
              <a:t>výzdobou</a:t>
            </a:r>
          </a:p>
          <a:p>
            <a:r>
              <a:rPr lang="cs-CZ" sz="2800" dirty="0" smtClean="0"/>
              <a:t>Z 18.stol. i </a:t>
            </a:r>
            <a:r>
              <a:rPr lang="cs-CZ" sz="2800" dirty="0"/>
              <a:t>vybavení zámku a rozsáhlá sbírka obrazů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88873"/>
            <a:ext cx="3528392" cy="233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603072"/>
            <a:ext cx="22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  <a:latin typeface="+mj-lt"/>
              </a:rPr>
              <a:t>Zámecká</a:t>
            </a:r>
            <a:r>
              <a:rPr lang="cs-CZ" sz="3600" dirty="0" smtClean="0">
                <a:solidFill>
                  <a:schemeClr val="tx2"/>
                </a:solidFill>
              </a:rPr>
              <a:t> </a:t>
            </a:r>
            <a:r>
              <a:rPr lang="cs-CZ" sz="3600" dirty="0" smtClean="0">
                <a:solidFill>
                  <a:srgbClr val="C00000"/>
                </a:solidFill>
                <a:latin typeface="+mj-lt"/>
              </a:rPr>
              <a:t>zahrada</a:t>
            </a:r>
            <a:endParaRPr lang="cs-CZ" sz="36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74376"/>
            <a:ext cx="2304256" cy="278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63472"/>
            <a:ext cx="2173982" cy="2788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2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rgbClr val="C00000"/>
                </a:solidFill>
              </a:rPr>
              <a:t>Farní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C00000"/>
                </a:solidFill>
              </a:rPr>
              <a:t>kostel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C00000"/>
                </a:solidFill>
              </a:rPr>
              <a:t>sv.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C00000"/>
                </a:solidFill>
              </a:rPr>
              <a:t>Vavřince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Je </a:t>
            </a:r>
            <a:r>
              <a:rPr lang="cs-CZ" sz="2800" dirty="0"/>
              <a:t>výrazná pohledová dominanta města a městské památkové </a:t>
            </a:r>
            <a:r>
              <a:rPr lang="cs-CZ" sz="2800" dirty="0" smtClean="0"/>
              <a:t>zóny</a:t>
            </a:r>
            <a:r>
              <a:rPr lang="cs-CZ" sz="2800" dirty="0" smtClean="0"/>
              <a:t>, jež </a:t>
            </a:r>
            <a:r>
              <a:rPr lang="cs-CZ" sz="2800" dirty="0" smtClean="0"/>
              <a:t>byla postavena r. 1792.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92" y="3501008"/>
            <a:ext cx="422014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76631"/>
            <a:ext cx="3969656" cy="265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1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301608" cy="566936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SLoup se sochou Bolestné P. Marie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Barokní sousoší z konce 17. století tvořící pohledovou dominantu náměstí</a:t>
            </a:r>
            <a:r>
              <a:rPr lang="cs-CZ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Jedná se o čtyři světce stojící na čtvercových základnách s </a:t>
            </a:r>
            <a:r>
              <a:rPr lang="cs-CZ" sz="2400" dirty="0" smtClean="0"/>
              <a:t>nápisy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sv</a:t>
            </a:r>
            <a:r>
              <a:rPr lang="cs-CZ" sz="2400" dirty="0"/>
              <a:t>. Jana </a:t>
            </a:r>
            <a:r>
              <a:rPr lang="cs-CZ" sz="2400" dirty="0" smtClean="0"/>
              <a:t>Nepomucký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sv</a:t>
            </a:r>
            <a:r>
              <a:rPr lang="cs-CZ" sz="2400" dirty="0"/>
              <a:t>. </a:t>
            </a:r>
            <a:r>
              <a:rPr lang="cs-CZ" sz="2400" dirty="0" smtClean="0"/>
              <a:t>Václav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sv</a:t>
            </a:r>
            <a:r>
              <a:rPr lang="cs-CZ" sz="2400" dirty="0"/>
              <a:t>. </a:t>
            </a:r>
            <a:r>
              <a:rPr lang="cs-CZ" sz="2400" dirty="0" smtClean="0"/>
              <a:t>Florián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sv</a:t>
            </a:r>
            <a:r>
              <a:rPr lang="cs-CZ" sz="2400" dirty="0"/>
              <a:t>. </a:t>
            </a:r>
            <a:r>
              <a:rPr lang="cs-CZ" sz="2400" dirty="0" smtClean="0"/>
              <a:t>Prokop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2448272" cy="3719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1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616654"/>
            <a:ext cx="2051720" cy="1161504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Významné osobnosti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4701" y="1778158"/>
            <a:ext cx="8229600" cy="4392000"/>
          </a:xfrm>
        </p:spPr>
        <p:txBody>
          <a:bodyPr>
            <a:noAutofit/>
          </a:bodyPr>
          <a:lstStyle/>
          <a:p>
            <a:r>
              <a:rPr lang="cs-CZ" sz="2800" dirty="0"/>
              <a:t>Josef </a:t>
            </a:r>
            <a:r>
              <a:rPr lang="cs-CZ" sz="2800" dirty="0" err="1" smtClean="0"/>
              <a:t>Čižmář</a:t>
            </a:r>
            <a:r>
              <a:rPr lang="cs-CZ" sz="2800" dirty="0"/>
              <a:t> </a:t>
            </a:r>
            <a:r>
              <a:rPr lang="cs-CZ" sz="2800" dirty="0" smtClean="0"/>
              <a:t>- lékárník</a:t>
            </a:r>
            <a:r>
              <a:rPr lang="cs-CZ" sz="2800" dirty="0"/>
              <a:t>, </a:t>
            </a:r>
            <a:r>
              <a:rPr lang="cs-CZ" sz="2800" dirty="0" smtClean="0"/>
              <a:t>spisovatel</a:t>
            </a:r>
          </a:p>
          <a:p>
            <a:endParaRPr lang="cs-CZ" sz="2800" dirty="0"/>
          </a:p>
          <a:p>
            <a:r>
              <a:rPr lang="cs-CZ" sz="2800" dirty="0" smtClean="0"/>
              <a:t>Alois </a:t>
            </a:r>
            <a:r>
              <a:rPr lang="cs-CZ" sz="2800" dirty="0"/>
              <a:t>Hába - </a:t>
            </a:r>
            <a:r>
              <a:rPr lang="cs-CZ" sz="2800" dirty="0" smtClean="0"/>
              <a:t>hudební </a:t>
            </a:r>
            <a:r>
              <a:rPr lang="cs-CZ" sz="2800" dirty="0"/>
              <a:t>skladatel, </a:t>
            </a:r>
            <a:r>
              <a:rPr lang="cs-CZ" sz="2800" dirty="0" smtClean="0"/>
              <a:t>spisovatel</a:t>
            </a:r>
          </a:p>
          <a:p>
            <a:endParaRPr lang="cs-CZ" sz="2800" dirty="0"/>
          </a:p>
          <a:p>
            <a:r>
              <a:rPr lang="cs-CZ" sz="2800" dirty="0"/>
              <a:t>Boleslav Polívka - </a:t>
            </a:r>
            <a:r>
              <a:rPr lang="cs-CZ" sz="2800" dirty="0" smtClean="0"/>
              <a:t>herec</a:t>
            </a:r>
            <a:r>
              <a:rPr lang="cs-CZ" sz="2800" dirty="0"/>
              <a:t>, režisér, mim, </a:t>
            </a:r>
            <a:r>
              <a:rPr lang="cs-CZ" sz="2800" dirty="0" smtClean="0"/>
              <a:t>dramatik</a:t>
            </a:r>
          </a:p>
          <a:p>
            <a:endParaRPr lang="cs-CZ" sz="2800" dirty="0"/>
          </a:p>
          <a:p>
            <a:r>
              <a:rPr lang="cs-CZ" sz="2800" dirty="0"/>
              <a:t>Eduard </a:t>
            </a:r>
            <a:r>
              <a:rPr lang="cs-CZ" sz="2800" dirty="0" err="1" smtClean="0"/>
              <a:t>Peck</a:t>
            </a:r>
            <a:r>
              <a:rPr lang="cs-CZ" sz="2800" dirty="0"/>
              <a:t> - učitel, sběratel pohádek a </a:t>
            </a:r>
            <a:r>
              <a:rPr lang="cs-CZ" sz="2800" dirty="0" smtClean="0"/>
              <a:t>pověstí</a:t>
            </a:r>
          </a:p>
          <a:p>
            <a:endParaRPr lang="cs-CZ" sz="2800" dirty="0"/>
          </a:p>
          <a:p>
            <a:r>
              <a:rPr lang="cs-CZ" sz="2800" dirty="0"/>
              <a:t>Stanislav Mikuláštík - </a:t>
            </a:r>
            <a:r>
              <a:rPr lang="cs-CZ" sz="2800" dirty="0" smtClean="0"/>
              <a:t>sochař</a:t>
            </a:r>
            <a:r>
              <a:rPr lang="cs-CZ" sz="2800" dirty="0"/>
              <a:t>, </a:t>
            </a:r>
            <a:r>
              <a:rPr lang="cs-CZ" sz="2800" dirty="0" smtClean="0"/>
              <a:t>keramik</a:t>
            </a:r>
          </a:p>
          <a:p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19" y="2348880"/>
            <a:ext cx="145074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98" y="5266678"/>
            <a:ext cx="2160240" cy="1591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42" y="394674"/>
            <a:ext cx="2462272" cy="1383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06" y="35288"/>
            <a:ext cx="1401504" cy="2102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10" y="231720"/>
            <a:ext cx="1942416" cy="1942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5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00000"/>
                </a:solidFill>
              </a:rPr>
              <a:t>Naše škola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2151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ZŠ Vizovice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81" y="3501008"/>
            <a:ext cx="4143651" cy="2997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K:\foto skola\_IMG_6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918857" cy="261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foto skola\_IMG_6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8410"/>
            <a:ext cx="4278897" cy="2852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Jídelna</a:t>
            </a:r>
            <a:endParaRPr lang="cs-CZ" dirty="0"/>
          </a:p>
        </p:txBody>
      </p:sp>
      <p:pic>
        <p:nvPicPr>
          <p:cNvPr id="2050" name="Picture 2" descr="K:\foto skola\IMG_3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12" y="1844824"/>
            <a:ext cx="6984776" cy="4657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251</Words>
  <Application>Microsoft Office PowerPoint</Application>
  <PresentationFormat>Předvádění na obrazovce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Tok</vt:lpstr>
      <vt:lpstr>Vizovice</vt:lpstr>
      <vt:lpstr>Historie</vt:lpstr>
      <vt:lpstr>Zámek</vt:lpstr>
      <vt:lpstr>Prezentace aplikace PowerPoint</vt:lpstr>
      <vt:lpstr>Farní kostel sv. Vavřince</vt:lpstr>
      <vt:lpstr>SLoup se sochou Bolestné P. Marie</vt:lpstr>
      <vt:lpstr>Významné osobnosti</vt:lpstr>
      <vt:lpstr>Naše škola</vt:lpstr>
      <vt:lpstr>                      Jídelna</vt:lpstr>
      <vt:lpstr>                  Tělocvična</vt:lpstr>
      <vt:lpstr>                      Hřiště</vt:lpstr>
      <vt:lpstr>                  Jazyková učebna</vt:lpstr>
      <vt:lpstr>       Počítačová učebna</vt:lpstr>
      <vt:lpstr>                       Koutek</vt:lpstr>
      <vt:lpstr>      Učebna přírodopisu</vt:lpstr>
      <vt:lpstr>A nakonec školní ples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pcnt05</cp:lastModifiedBy>
  <cp:revision>29</cp:revision>
  <dcterms:created xsi:type="dcterms:W3CDTF">2012-11-01T07:03:51Z</dcterms:created>
  <dcterms:modified xsi:type="dcterms:W3CDTF">2013-01-07T08:32:56Z</dcterms:modified>
</cp:coreProperties>
</file>