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10A44-F7C0-433F-B746-025293BF198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6C09D-5578-414C-8697-A74C3AA9C3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36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6C09D-5578-414C-8697-A74C3AA9C3C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08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4A5-0C31-45B3-8E89-021C9089686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CE25-BFA0-41A4-8A08-ED85946B893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4A5-0C31-45B3-8E89-021C9089686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CE25-BFA0-41A4-8A08-ED85946B89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4A5-0C31-45B3-8E89-021C9089686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CE25-BFA0-41A4-8A08-ED85946B89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4A5-0C31-45B3-8E89-021C9089686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CE25-BFA0-41A4-8A08-ED85946B89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4A5-0C31-45B3-8E89-021C9089686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50CE25-BFA0-41A4-8A08-ED85946B893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4A5-0C31-45B3-8E89-021C9089686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CE25-BFA0-41A4-8A08-ED85946B89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4A5-0C31-45B3-8E89-021C9089686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CE25-BFA0-41A4-8A08-ED85946B89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4A5-0C31-45B3-8E89-021C9089686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CE25-BFA0-41A4-8A08-ED85946B89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4A5-0C31-45B3-8E89-021C9089686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CE25-BFA0-41A4-8A08-ED85946B89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4A5-0C31-45B3-8E89-021C9089686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CE25-BFA0-41A4-8A08-ED85946B89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4A5-0C31-45B3-8E89-021C9089686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CE25-BFA0-41A4-8A08-ED85946B89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03A4A5-0C31-45B3-8E89-021C90896864}" type="datetimeFigureOut">
              <a:rPr lang="cs-CZ" smtClean="0"/>
              <a:t>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50CE25-BFA0-41A4-8A08-ED85946B893A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-345281"/>
            <a:ext cx="7772400" cy="1470025"/>
          </a:xfrm>
        </p:spPr>
        <p:txBody>
          <a:bodyPr>
            <a:noAutofit/>
          </a:bodyPr>
          <a:lstStyle/>
          <a:p>
            <a:r>
              <a:rPr lang="cs-CZ" sz="54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merigo Md AT" pitchFamily="2" charset="0"/>
              </a:rPr>
              <a:t>Naše město, naše škola</a:t>
            </a:r>
            <a:endParaRPr lang="cs-CZ" sz="5400" b="0" dirty="0">
              <a:solidFill>
                <a:schemeClr val="accent6">
                  <a:lumMod val="60000"/>
                  <a:lumOff val="40000"/>
                </a:schemeClr>
              </a:solidFill>
              <a:latin typeface="Amerigo Md AT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20072" y="6381328"/>
            <a:ext cx="4608512" cy="38289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Nela Ševčíková, 9.A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upload.wikimedia.org/wikipedia/commons/thumb/f/f0/Vizovice_CoA_CZ.svg/494px-Vizovice_CoA_CZ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03" y="4298839"/>
            <a:ext cx="18487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izovice.eu/user_data/zpravodajstvi/obrazky/Image/clanky/skolstvi/zs/ZS_Viz%2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95" y="2636912"/>
            <a:ext cx="4431807" cy="3323855"/>
          </a:xfrm>
          <a:prstGeom prst="rect">
            <a:avLst/>
          </a:prstGeom>
          <a:noFill/>
          <a:ln w="22225" cap="rnd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olnibecva.cz/fotos/ou/vizov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" y="1394670"/>
            <a:ext cx="3589760" cy="2394370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dir="d" isContent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Jídelna</a:t>
            </a:r>
            <a:endParaRPr lang="cs-CZ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K:\foto skola\jídelna\IMG_3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48872" cy="5233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Hřiště</a:t>
            </a:r>
            <a:endParaRPr lang="cs-CZ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K:\foto skola\hriste\IMG_7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9" y="1340768"/>
            <a:ext cx="3919537" cy="261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foto skola\hriste\IMG_7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49" y="1353344"/>
            <a:ext cx="3919538" cy="261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:\foto skola\hriste\IMG_7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7" y="4092414"/>
            <a:ext cx="3919537" cy="261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K:\foto skola\hriste\IMG_74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18" y="4092414"/>
            <a:ext cx="3919537" cy="261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29097"/>
      </p:ext>
    </p:extLst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Tělocvična a lezecká stěna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K:\foto skola\IMG_37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1176" r="12590"/>
          <a:stretch/>
        </p:blipFill>
        <p:spPr bwMode="auto">
          <a:xfrm>
            <a:off x="804992" y="1127785"/>
            <a:ext cx="3528392" cy="2805271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foto skola\lezecká stěna\lezení 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6"/>
          <a:stretch/>
        </p:blipFill>
        <p:spPr bwMode="auto">
          <a:xfrm>
            <a:off x="4770452" y="1124744"/>
            <a:ext cx="3489851" cy="280527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:\foto skola\lezecká stěna\lezení 0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5" b="4866"/>
          <a:stretch/>
        </p:blipFill>
        <p:spPr bwMode="auto">
          <a:xfrm>
            <a:off x="3131840" y="4149080"/>
            <a:ext cx="3024336" cy="2509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797623"/>
      </p:ext>
    </p:extLst>
  </p:cSld>
  <p:clrMapOvr>
    <a:masterClrMapping/>
  </p:clrMapOvr>
  <p:transition spd="slow" advClick="0" advTm="6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25" decel="50000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accel="50000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decel="50000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25" accel="50000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Studovna</a:t>
            </a:r>
            <a:endParaRPr lang="cs-CZ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K:\foto skola\IMG_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1" y="1063727"/>
            <a:ext cx="3860399" cy="2895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:\foto skola\IMG_3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24" y="1063478"/>
            <a:ext cx="3860732" cy="2895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K:\foto skola\IMG_3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21" y="4221088"/>
            <a:ext cx="2901039" cy="217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3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229600" cy="4708525"/>
          </a:xfrm>
        </p:spPr>
        <p:txBody>
          <a:bodyPr>
            <a:normAutofit/>
          </a:bodyPr>
          <a:lstStyle/>
          <a:p>
            <a:pPr marL="137160" indent="0" algn="ctr">
              <a:lnSpc>
                <a:spcPct val="300000"/>
              </a:lnSpc>
              <a:buNone/>
            </a:pPr>
            <a:r>
              <a:rPr lang="cs-CZ" sz="4400" dirty="0" smtClean="0"/>
              <a:t>Děkuji za pozornost </a:t>
            </a:r>
            <a:r>
              <a:rPr lang="cs-CZ" sz="4400" dirty="0" smtClean="0">
                <a:sym typeface="Wingdings" pitchFamily="2" charset="2"/>
              </a:rPr>
              <a:t>☻ </a:t>
            </a:r>
          </a:p>
          <a:p>
            <a:pPr marL="137160" indent="0" algn="ctr">
              <a:lnSpc>
                <a:spcPct val="300000"/>
              </a:lnSpc>
              <a:buNone/>
            </a:pPr>
            <a:r>
              <a:rPr lang="cs-CZ" sz="3600" dirty="0" smtClean="0">
                <a:sym typeface="Wingdings" pitchFamily="2" charset="2"/>
              </a:rPr>
              <a:t>Nela Ševčíková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988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Historie</a:t>
            </a:r>
            <a:endParaRPr lang="cs-CZ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70916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cs-CZ" sz="2600" b="1" dirty="0" smtClean="0"/>
              <a:t>Osada Vizovice byla založena v době pohanské, roku 864.</a:t>
            </a:r>
          </a:p>
          <a:p>
            <a:pPr>
              <a:spcBef>
                <a:spcPts val="2400"/>
              </a:spcBef>
            </a:pPr>
            <a:r>
              <a:rPr lang="pl-PL" sz="2600" b="1" dirty="0" smtClean="0"/>
              <a:t>První </a:t>
            </a:r>
            <a:r>
              <a:rPr lang="pl-PL" sz="2600" b="1" dirty="0"/>
              <a:t>písemná </a:t>
            </a:r>
            <a:r>
              <a:rPr lang="pl-PL" sz="2600" b="1" dirty="0" smtClean="0"/>
              <a:t>známka </a:t>
            </a:r>
            <a:r>
              <a:rPr lang="pl-PL" sz="2600" b="1" dirty="0"/>
              <a:t>o Vizovicích je z roku </a:t>
            </a:r>
            <a:r>
              <a:rPr lang="pl-PL" sz="2600" b="1" dirty="0" smtClean="0"/>
              <a:t>1261.</a:t>
            </a:r>
          </a:p>
          <a:p>
            <a:pPr>
              <a:spcBef>
                <a:spcPts val="2400"/>
              </a:spcBef>
            </a:pPr>
            <a:r>
              <a:rPr lang="cs-CZ" sz="2600" b="1" dirty="0" smtClean="0"/>
              <a:t>Roku</a:t>
            </a:r>
            <a:r>
              <a:rPr lang="cs-CZ" sz="2600" b="1" dirty="0"/>
              <a:t> </a:t>
            </a:r>
            <a:r>
              <a:rPr lang="cs-CZ" sz="2600" b="1" dirty="0" smtClean="0"/>
              <a:t>1570 byly Vizovice</a:t>
            </a:r>
            <a:r>
              <a:rPr lang="cs-CZ" sz="2600" b="1" dirty="0"/>
              <a:t> </a:t>
            </a:r>
            <a:r>
              <a:rPr lang="cs-CZ" sz="2600" b="1" dirty="0" smtClean="0"/>
              <a:t> císařem</a:t>
            </a:r>
            <a:r>
              <a:rPr lang="cs-CZ" sz="2600" b="1" dirty="0"/>
              <a:t> </a:t>
            </a:r>
            <a:r>
              <a:rPr lang="cs-CZ" sz="2600" b="1" dirty="0" smtClean="0"/>
              <a:t> Maxmiliánem </a:t>
            </a:r>
            <a:r>
              <a:rPr lang="cs-CZ" sz="2600" b="1" dirty="0" smtClean="0"/>
              <a:t>II</a:t>
            </a:r>
            <a:r>
              <a:rPr lang="cs-CZ" sz="2600" b="1" dirty="0" smtClean="0"/>
              <a:t>.</a:t>
            </a:r>
            <a:r>
              <a:rPr lang="cs-CZ" sz="2600" b="1" dirty="0"/>
              <a:t> </a:t>
            </a:r>
            <a:r>
              <a:rPr lang="cs-CZ" sz="2600" b="1" dirty="0"/>
              <a:t/>
            </a:r>
            <a:br>
              <a:rPr lang="cs-CZ" sz="2600" b="1" dirty="0"/>
            </a:br>
            <a:r>
              <a:rPr lang="cs-CZ" sz="2600" b="1" dirty="0" smtClean="0"/>
              <a:t>povýšeny </a:t>
            </a:r>
            <a:r>
              <a:rPr lang="cs-CZ" sz="2600" b="1" dirty="0"/>
              <a:t>na </a:t>
            </a:r>
            <a:r>
              <a:rPr lang="cs-CZ" sz="2600" b="1" dirty="0" smtClean="0"/>
              <a:t>město.</a:t>
            </a:r>
          </a:p>
          <a:p>
            <a:pPr>
              <a:spcBef>
                <a:spcPts val="2400"/>
              </a:spcBef>
            </a:pPr>
            <a:r>
              <a:rPr lang="da-DK" sz="2600" b="1" dirty="0" smtClean="0"/>
              <a:t>Počátkem </a:t>
            </a:r>
            <a:r>
              <a:rPr lang="da-DK" sz="2600" b="1" dirty="0"/>
              <a:t>80. let 19. </a:t>
            </a:r>
            <a:r>
              <a:rPr lang="da-DK" sz="2600" b="1" dirty="0" smtClean="0"/>
              <a:t>století</a:t>
            </a:r>
            <a:r>
              <a:rPr lang="cs-CZ" sz="2600" b="1" dirty="0"/>
              <a:t> </a:t>
            </a:r>
            <a:r>
              <a:rPr lang="cs-CZ" sz="2600" b="1" dirty="0" smtClean="0"/>
              <a:t>- </a:t>
            </a:r>
            <a:r>
              <a:rPr lang="cs-CZ" sz="2600" b="1" dirty="0"/>
              <a:t>první kroky k výstavbě místní </a:t>
            </a:r>
            <a:r>
              <a:rPr lang="cs-CZ" sz="2600" b="1" dirty="0" smtClean="0"/>
              <a:t>dráhy.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264655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algn="l"/>
            <a:r>
              <a:rPr lang="cs-CZ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Památky</a:t>
            </a:r>
            <a:endParaRPr lang="cs-CZ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373616" cy="5112568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cs-CZ" sz="3600" b="1" u="sng" dirty="0" smtClean="0"/>
          </a:p>
          <a:p>
            <a:pPr marL="137160" indent="0">
              <a:buNone/>
            </a:pPr>
            <a:r>
              <a:rPr lang="cs-CZ" sz="3200" b="1" u="sng" dirty="0" smtClean="0">
                <a:solidFill>
                  <a:srgbClr val="FFC000"/>
                </a:solidFill>
              </a:rPr>
              <a:t>Vizovický zámek:</a:t>
            </a:r>
          </a:p>
          <a:p>
            <a:pPr marL="137160" indent="0">
              <a:buNone/>
            </a:pPr>
            <a:endParaRPr lang="cs-CZ" sz="2400" u="sng" dirty="0" smtClean="0"/>
          </a:p>
          <a:p>
            <a:r>
              <a:rPr lang="cs-CZ" sz="2400" b="1" dirty="0" smtClean="0"/>
              <a:t>Vznikl </a:t>
            </a:r>
            <a:r>
              <a:rPr lang="cs-CZ" sz="2400" b="1" dirty="0"/>
              <a:t>v </a:t>
            </a:r>
            <a:r>
              <a:rPr lang="cs-CZ" sz="2400" b="1" dirty="0" smtClean="0"/>
              <a:t>polovině </a:t>
            </a:r>
            <a:r>
              <a:rPr lang="cs-CZ" sz="2400" b="1" dirty="0"/>
              <a:t>18. </a:t>
            </a:r>
            <a:r>
              <a:rPr lang="cs-CZ" sz="2400" b="1" dirty="0" smtClean="0"/>
              <a:t>století.</a:t>
            </a:r>
          </a:p>
          <a:p>
            <a:pPr marL="137160" indent="0">
              <a:buNone/>
            </a:pPr>
            <a:endParaRPr lang="cs-CZ" sz="2400" b="1" dirty="0"/>
          </a:p>
          <a:p>
            <a:r>
              <a:rPr lang="cs-CZ" sz="2400" b="1" dirty="0"/>
              <a:t>Je to dvoupatrová budova se třemi křídly ve tvaru písmene U </a:t>
            </a:r>
            <a:r>
              <a:rPr lang="cs-CZ" sz="2400" b="1" dirty="0" smtClean="0"/>
              <a:t>postavená v moderním </a:t>
            </a:r>
            <a:r>
              <a:rPr lang="cs-CZ" sz="2400" b="1" dirty="0"/>
              <a:t>francouzském barokním stylu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V </a:t>
            </a:r>
            <a:r>
              <a:rPr lang="cs-CZ" sz="2400" b="1" dirty="0"/>
              <a:t>druhé polovině 18. </a:t>
            </a:r>
            <a:r>
              <a:rPr lang="cs-CZ" sz="2400" b="1" dirty="0" smtClean="0"/>
              <a:t>století dokončení zámecké zahrady </a:t>
            </a:r>
            <a:r>
              <a:rPr lang="cs-CZ" sz="2400" b="1" dirty="0"/>
              <a:t>- anglický a francouzský park se sochařskou </a:t>
            </a:r>
            <a:r>
              <a:rPr lang="cs-CZ" sz="2400" b="1" dirty="0" smtClean="0"/>
              <a:t>výzdobou.</a:t>
            </a:r>
            <a:endParaRPr lang="cs-CZ" sz="2400" dirty="0"/>
          </a:p>
        </p:txBody>
      </p:sp>
      <p:pic>
        <p:nvPicPr>
          <p:cNvPr id="2050" name="Picture 2" descr="http://www.zoo-lesna-zlin.cz/photos/okoli/zamek-vizo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24"/>
            <a:ext cx="4063142" cy="2701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Další památky:</a:t>
            </a:r>
            <a:endParaRPr lang="cs-CZ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09160"/>
          </a:xfrm>
        </p:spPr>
        <p:txBody>
          <a:bodyPr/>
          <a:lstStyle/>
          <a:p>
            <a:r>
              <a:rPr lang="cs-CZ" dirty="0" smtClean="0"/>
              <a:t>Mariánský sloup</a:t>
            </a:r>
          </a:p>
          <a:p>
            <a:r>
              <a:rPr lang="cs-CZ" dirty="0" smtClean="0"/>
              <a:t>Kostel sv. Vavřince</a:t>
            </a:r>
          </a:p>
          <a:p>
            <a:r>
              <a:rPr lang="cs-CZ" dirty="0" smtClean="0"/>
              <a:t>Kaple</a:t>
            </a:r>
          </a:p>
          <a:p>
            <a:r>
              <a:rPr lang="cs-CZ" dirty="0" smtClean="0"/>
              <a:t>Klášter Milosrdných bratří s nemocnicí </a:t>
            </a:r>
            <a:endParaRPr lang="cs-CZ" dirty="0"/>
          </a:p>
        </p:txBody>
      </p:sp>
      <p:pic>
        <p:nvPicPr>
          <p:cNvPr id="1026" name="Picture 2" descr="http://mw2.google.com/mw-panoramio/photos/medium/67125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2275731" cy="3034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www.jirikalab.estranky.cz/img/picture/4895/kostel-sv.-vavrince-v-roce-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3960440" cy="2635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zoom/>
      </p:transition>
    </mc:Choice>
    <mc:Fallback xmlns="">
      <p:transition spd="slow" advClick="0" advTm="6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Významné osobnosti </a:t>
            </a:r>
            <a:endParaRPr lang="cs-CZ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268760"/>
            <a:ext cx="8229600" cy="470916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Josef </a:t>
            </a:r>
            <a:r>
              <a:rPr lang="cs-CZ" b="1" dirty="0" smtClean="0">
                <a:solidFill>
                  <a:srgbClr val="FFC000"/>
                </a:solidFill>
              </a:rPr>
              <a:t>Čižmář</a:t>
            </a:r>
            <a:r>
              <a:rPr lang="cs-CZ" dirty="0"/>
              <a:t> </a:t>
            </a:r>
            <a:r>
              <a:rPr lang="cs-CZ" dirty="0" smtClean="0"/>
              <a:t>- lékárník</a:t>
            </a:r>
            <a:r>
              <a:rPr lang="cs-CZ" dirty="0"/>
              <a:t>, </a:t>
            </a:r>
            <a:r>
              <a:rPr lang="cs-CZ" dirty="0" smtClean="0"/>
              <a:t>historik,..</a:t>
            </a:r>
          </a:p>
          <a:p>
            <a:r>
              <a:rPr lang="cs-CZ" b="1" dirty="0" smtClean="0">
                <a:solidFill>
                  <a:srgbClr val="FFC000"/>
                </a:solidFill>
              </a:rPr>
              <a:t>Alois Hába </a:t>
            </a:r>
            <a:r>
              <a:rPr lang="cs-CZ" dirty="0" smtClean="0"/>
              <a:t>- skladatel</a:t>
            </a:r>
            <a:endParaRPr lang="cs-CZ" dirty="0"/>
          </a:p>
          <a:p>
            <a:r>
              <a:rPr lang="cs-CZ" b="1" dirty="0">
                <a:solidFill>
                  <a:srgbClr val="FFC000"/>
                </a:solidFill>
              </a:rPr>
              <a:t>Rudolf </a:t>
            </a:r>
            <a:r>
              <a:rPr lang="cs-CZ" b="1" dirty="0" smtClean="0">
                <a:solidFill>
                  <a:srgbClr val="FFC000"/>
                </a:solidFill>
              </a:rPr>
              <a:t>Jelínek </a:t>
            </a:r>
            <a:r>
              <a:rPr lang="cs-CZ" dirty="0" smtClean="0"/>
              <a:t>- podnikatel</a:t>
            </a:r>
            <a:endParaRPr lang="cs-CZ" dirty="0"/>
          </a:p>
          <a:p>
            <a:r>
              <a:rPr lang="cs-CZ" b="1" dirty="0">
                <a:solidFill>
                  <a:srgbClr val="FFC000"/>
                </a:solidFill>
              </a:rPr>
              <a:t>Bolek </a:t>
            </a:r>
            <a:r>
              <a:rPr lang="cs-CZ" b="1" dirty="0" smtClean="0">
                <a:solidFill>
                  <a:srgbClr val="FFC000"/>
                </a:solidFill>
              </a:rPr>
              <a:t>Polívka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smtClean="0"/>
              <a:t>- herec,</a:t>
            </a:r>
            <a:r>
              <a:rPr lang="cs-CZ" dirty="0"/>
              <a:t> dramatik a scenárista</a:t>
            </a:r>
          </a:p>
          <a:p>
            <a:r>
              <a:rPr lang="cs-CZ" b="1" dirty="0">
                <a:solidFill>
                  <a:srgbClr val="FFC000"/>
                </a:solidFill>
              </a:rPr>
              <a:t>Antonín </a:t>
            </a:r>
            <a:r>
              <a:rPr lang="cs-CZ" b="1" dirty="0" smtClean="0">
                <a:solidFill>
                  <a:srgbClr val="FFC000"/>
                </a:solidFill>
              </a:rPr>
              <a:t>Vysloužil </a:t>
            </a:r>
            <a:r>
              <a:rPr lang="cs-CZ" dirty="0" smtClean="0"/>
              <a:t>- katolický</a:t>
            </a:r>
            <a:r>
              <a:rPr lang="cs-CZ" dirty="0"/>
              <a:t> kněz a starosta </a:t>
            </a:r>
            <a:r>
              <a:rPr lang="cs-CZ" dirty="0" smtClean="0"/>
              <a:t>Vizovic</a:t>
            </a:r>
            <a:endParaRPr lang="cs-CZ" dirty="0"/>
          </a:p>
        </p:txBody>
      </p:sp>
      <p:pic>
        <p:nvPicPr>
          <p:cNvPr id="2050" name="Picture 2" descr="http://www.skolenivraji.cz/Fotky/Uvodni/bol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232248" cy="29763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orstpeterhesse.de/publikationen/Haba_Harmonielehre/alois_haba.605x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46" y="4293096"/>
            <a:ext cx="3363270" cy="23959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078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55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Základní škola Vizovice</a:t>
            </a:r>
            <a:endParaRPr lang="cs-CZ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K:\foto skola\_IMG_6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50" y="2059328"/>
            <a:ext cx="6699026" cy="446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over dir="lu"/>
      </p:transition>
    </mc:Choice>
    <mc:Fallback xmlns="">
      <p:transition spd="slow" advClick="0" advTm="5000">
        <p:cover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46856" y="197768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Informace</a:t>
            </a:r>
            <a:endParaRPr lang="cs-CZ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52840" y="1700803"/>
            <a:ext cx="698477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spcBef>
                <a:spcPts val="2400"/>
              </a:spcBef>
              <a:buSzPct val="64000"/>
              <a:buFont typeface="Wingdings 2" pitchFamily="18" charset="2"/>
              <a:buChar char="¨"/>
            </a:pPr>
            <a:r>
              <a:rPr lang="cs-CZ" sz="2700" b="1" dirty="0" smtClean="0"/>
              <a:t>Kapacita školy je 700 žáků.</a:t>
            </a:r>
          </a:p>
          <a:p>
            <a:pPr marL="457200" indent="-457200">
              <a:spcBef>
                <a:spcPts val="2400"/>
              </a:spcBef>
              <a:buSzPct val="64000"/>
              <a:buFont typeface="Wingdings 2" pitchFamily="18" charset="2"/>
              <a:buChar char="¨"/>
            </a:pPr>
            <a:r>
              <a:rPr lang="cs-CZ" sz="2700" b="1" dirty="0" smtClean="0"/>
              <a:t>Škola má dvě budovy – první na náměstí TGM byla postavena roku 1892.</a:t>
            </a:r>
          </a:p>
          <a:p>
            <a:pPr marL="457200" indent="-457200">
              <a:spcBef>
                <a:spcPts val="2400"/>
              </a:spcBef>
              <a:buSzPct val="64000"/>
              <a:buFont typeface="Wingdings 2" pitchFamily="18" charset="2"/>
              <a:buChar char="¨"/>
            </a:pPr>
            <a:r>
              <a:rPr lang="cs-CZ" sz="2700" b="1" dirty="0" smtClean="0"/>
              <a:t>Druhá budova na ulici Školní 790 byla postavena v roce 1950.</a:t>
            </a:r>
          </a:p>
          <a:p>
            <a:pPr marL="457200" indent="-457200">
              <a:spcBef>
                <a:spcPts val="2400"/>
              </a:spcBef>
              <a:buSzPct val="64000"/>
              <a:buFont typeface="Wingdings 2" pitchFamily="18" charset="2"/>
              <a:buChar char="¨"/>
            </a:pPr>
            <a:r>
              <a:rPr lang="cs-CZ" sz="2700" b="1" dirty="0" smtClean="0"/>
              <a:t>Škola má 43 pedagogických pracovníků, 12 správních zaměstnanců a 7 kuchařek.</a:t>
            </a:r>
            <a:endParaRPr lang="cs-CZ" sz="2700" b="1" dirty="0"/>
          </a:p>
        </p:txBody>
      </p:sp>
    </p:spTree>
    <p:extLst>
      <p:ext uri="{BB962C8B-B14F-4D97-AF65-F5344CB8AC3E}">
        <p14:creationId xmlns:p14="http://schemas.microsoft.com/office/powerpoint/2010/main" val="23519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5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15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Počítačové učebny</a:t>
            </a:r>
            <a:endParaRPr lang="cs-CZ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K:\foto skola\IMG_3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672408" cy="275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foto skola\IMG_50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5"/>
          <a:stretch/>
        </p:blipFill>
        <p:spPr bwMode="auto">
          <a:xfrm>
            <a:off x="4605452" y="4218766"/>
            <a:ext cx="4131089" cy="2451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:\foto skola\IMG_5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53" y="1196752"/>
            <a:ext cx="4131089" cy="275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K:\foto skola\informatika 2\IMG_87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672408" cy="2449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Učebna Přírodopisu</a:t>
            </a:r>
            <a:endParaRPr lang="cs-CZ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K:\foto skola\2009_09_15_učebna přírodopisu\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"/>
          <a:stretch/>
        </p:blipFill>
        <p:spPr bwMode="auto">
          <a:xfrm>
            <a:off x="4932040" y="3903379"/>
            <a:ext cx="3519842" cy="269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:\foto skola\2009_09_15_učebna přírodopisu\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3" b="5294"/>
          <a:stretch/>
        </p:blipFill>
        <p:spPr bwMode="auto">
          <a:xfrm>
            <a:off x="658497" y="1124744"/>
            <a:ext cx="3553463" cy="266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:\foto skola\2009_09_15_učebna přírodopisu\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r="-1"/>
          <a:stretch/>
        </p:blipFill>
        <p:spPr bwMode="auto">
          <a:xfrm rot="10800000" flipH="1" flipV="1">
            <a:off x="4932040" y="1124745"/>
            <a:ext cx="3519842" cy="26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foto skola\2009_09_15_učebna přírodopisu\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6" y="3932168"/>
            <a:ext cx="3553464" cy="26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:blinds/>
      </p:transition>
    </mc:Choice>
    <mc:Fallback xmlns="">
      <p:transition spd="slow" advClick="0" advTm="5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154</Words>
  <Application>Microsoft Office PowerPoint</Application>
  <PresentationFormat>Předvádění na obrazovce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Vrchol</vt:lpstr>
      <vt:lpstr>Naše město, naše škola</vt:lpstr>
      <vt:lpstr>Historie</vt:lpstr>
      <vt:lpstr>Památky</vt:lpstr>
      <vt:lpstr>Další památky:</vt:lpstr>
      <vt:lpstr>Významné osobnosti </vt:lpstr>
      <vt:lpstr>Základní škola Vizovice</vt:lpstr>
      <vt:lpstr>Informace</vt:lpstr>
      <vt:lpstr>Počítačové učebny</vt:lpstr>
      <vt:lpstr>Učebna Přírodopisu</vt:lpstr>
      <vt:lpstr>Jídelna</vt:lpstr>
      <vt:lpstr>Hřiště</vt:lpstr>
      <vt:lpstr>Tělocvična a lezecká stěna</vt:lpstr>
      <vt:lpstr>Studovna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město naše škola</dc:title>
  <dc:creator>zak</dc:creator>
  <cp:lastModifiedBy>pcnt05</cp:lastModifiedBy>
  <cp:revision>38</cp:revision>
  <dcterms:created xsi:type="dcterms:W3CDTF">2012-11-01T07:03:50Z</dcterms:created>
  <dcterms:modified xsi:type="dcterms:W3CDTF">2013-01-07T08:42:16Z</dcterms:modified>
</cp:coreProperties>
</file>