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C02884C-6939-4FAA-A448-E80CCA924EE1}">
          <p14:sldIdLst>
            <p14:sldId id="256"/>
            <p14:sldId id="259"/>
            <p14:sldId id="257"/>
            <p14:sldId id="260"/>
            <p14:sldId id="258"/>
          </p14:sldIdLst>
        </p14:section>
        <p14:section name="Oddíl bez názvu" id="{0F10F1A5-FB72-4B6A-93D1-4C42B8FFC96A}">
          <p14:sldIdLst>
            <p14:sldId id="261"/>
            <p14:sldId id="262"/>
            <p14:sldId id="263"/>
            <p14:sldId id="264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76" autoAdjust="0"/>
  </p:normalViewPr>
  <p:slideViewPr>
    <p:cSldViewPr>
      <p:cViewPr>
        <p:scale>
          <a:sx n="94" d="100"/>
          <a:sy n="94" d="100"/>
        </p:scale>
        <p:origin x="-90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35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43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90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44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80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6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37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5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4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BF89-92BC-4F31-BD4B-D33955FF7BBB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EE8E-EA65-41E5-BC14-5DD5991D9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55022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cs-CZ" sz="8800" dirty="0" smtClean="0"/>
              <a:t>Vizovice</a:t>
            </a:r>
            <a:endParaRPr lang="cs-CZ" sz="8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2">
                        <a14:foregroundMark x1="14218" y1="17573" x2="26540" y2="67364"/>
                        <a14:foregroundMark x1="54976" y1="87866" x2="85308" y2="22594"/>
                        <a14:foregroundMark x1="35545" y1="22176" x2="60190" y2="76987"/>
                        <a14:foregroundMark x1="36967" y1="93305" x2="8531" y2="71967"/>
                        <a14:foregroundMark x1="7109" y1="71130" x2="6161" y2="2510"/>
                        <a14:foregroundMark x1="9479" y1="4184" x2="91943" y2="4603"/>
                        <a14:foregroundMark x1="92417" y1="9205" x2="91943" y2="68201"/>
                        <a14:foregroundMark x1="90047" y1="75732" x2="51659" y2="95397"/>
                        <a14:foregroundMark x1="43602" y1="94979" x2="30806" y2="74059"/>
                        <a14:foregroundMark x1="44076" y1="32636" x2="75829" y2="33473"/>
                        <a14:foregroundMark x1="89100" y1="17573" x2="19905" y2="1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15" y="853615"/>
            <a:ext cx="1892236" cy="21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42" l="0" r="99222">
                        <a14:foregroundMark x1="23735" y1="32895" x2="49416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1" y="2492896"/>
            <a:ext cx="5616624" cy="33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5733256"/>
            <a:ext cx="268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Simona Tichá</a:t>
            </a:r>
          </a:p>
        </p:txBody>
      </p:sp>
    </p:spTree>
    <p:extLst>
      <p:ext uri="{BB962C8B-B14F-4D97-AF65-F5344CB8AC3E}">
        <p14:creationId xmlns:p14="http://schemas.microsoft.com/office/powerpoint/2010/main" val="381724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foto skola\2009_09_15_učebna přírodopisu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24" y="3622392"/>
            <a:ext cx="3788041" cy="284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foto skola\2009_09_15_učebna přírodopisu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3" y="212423"/>
            <a:ext cx="4280762" cy="3210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3904" y="436510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Interaktivní učebna přírodopisu</a:t>
            </a:r>
          </a:p>
        </p:txBody>
      </p:sp>
      <p:pic>
        <p:nvPicPr>
          <p:cNvPr id="3077" name="Picture 5" descr="K:\foto skola\2010_12_04_den otevrenych dveri\IMG_6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855"/>
            <a:ext cx="2441786" cy="366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1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foto skola\IMG_7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224463" cy="348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foto skola\2010_12_04_den otevrenych dveri\IMG_6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344286" cy="289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foto skola\lezecká stěna\lezení 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1" y="548680"/>
            <a:ext cx="3363828" cy="224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38172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Možnosti sportovního vyžití ve škole</a:t>
            </a:r>
          </a:p>
        </p:txBody>
      </p:sp>
    </p:spTree>
    <p:extLst>
      <p:ext uri="{BB962C8B-B14F-4D97-AF65-F5344CB8AC3E}">
        <p14:creationId xmlns:p14="http://schemas.microsoft.com/office/powerpoint/2010/main" val="102916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2480" y="2204864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24128" y="5161903"/>
            <a:ext cx="268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Simona Tichá</a:t>
            </a:r>
          </a:p>
        </p:txBody>
      </p:sp>
    </p:spTree>
    <p:extLst>
      <p:ext uri="{BB962C8B-B14F-4D97-AF65-F5344CB8AC3E}">
        <p14:creationId xmlns:p14="http://schemas.microsoft.com/office/powerpoint/2010/main" val="37580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Zámek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7" y="1484784"/>
            <a:ext cx="422014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286398" cy="3073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6096" y="1484784"/>
            <a:ext cx="3350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Postaven na konci 18. století na místě cisterciáckého klášteru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486916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 stylu slohu Ludvíka XVI. (Francie)</a:t>
            </a:r>
          </a:p>
        </p:txBody>
      </p:sp>
    </p:spTree>
    <p:extLst>
      <p:ext uri="{BB962C8B-B14F-4D97-AF65-F5344CB8AC3E}">
        <p14:creationId xmlns:p14="http://schemas.microsoft.com/office/powerpoint/2010/main" val="63372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6927"/>
            <a:ext cx="8635069" cy="460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91" y="332656"/>
            <a:ext cx="2383706" cy="358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1600" y="71008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Zámecká zahrada</a:t>
            </a:r>
          </a:p>
        </p:txBody>
      </p:sp>
    </p:spTree>
    <p:extLst>
      <p:ext uri="{BB962C8B-B14F-4D97-AF65-F5344CB8AC3E}">
        <p14:creationId xmlns:p14="http://schemas.microsoft.com/office/powerpoint/2010/main" val="328304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sochy gladiátorů před zámkem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3116"/>
            <a:ext cx="4608512" cy="345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604896" y="19168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Podle pověsti nastane konec světa, jestli že se sochy dostanou k sobě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717032"/>
            <a:ext cx="4262015" cy="2836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0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dirty="0" smtClean="0"/>
              <a:t>Vizovické pečivo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1" l="1105" r="98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723934" cy="273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88816"/>
            <a:ext cx="3976021" cy="247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27984" y="22048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Zhotovovaly se z něj nejen ozdoby, ale i </a:t>
            </a:r>
            <a:r>
              <a:rPr lang="cs-CZ" sz="2400" dirty="0" smtClean="0"/>
              <a:t>hračky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0795" y="50131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Pochází z Vizovic, později se rozšířilo i dál</a:t>
            </a:r>
          </a:p>
        </p:txBody>
      </p:sp>
    </p:spTree>
    <p:extLst>
      <p:ext uri="{BB962C8B-B14F-4D97-AF65-F5344CB8AC3E}">
        <p14:creationId xmlns:p14="http://schemas.microsoft.com/office/powerpoint/2010/main" val="310152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100"/>
            <a:ext cx="5193498" cy="17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2" y="3212976"/>
            <a:ext cx="8532440" cy="284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5" b="95260" l="3000" r="97167">
                        <a14:foregroundMark x1="11333" y1="28668" x2="11333" y2="28668"/>
                        <a14:foregroundMark x1="7000" y1="33183" x2="7000" y2="33183"/>
                        <a14:foregroundMark x1="6667" y1="89616" x2="6667" y2="89616"/>
                        <a14:foregroundMark x1="8000" y1="91422" x2="8000" y2="91422"/>
                        <a14:foregroundMark x1="25333" y1="90971" x2="25333" y2="90971"/>
                        <a14:foregroundMark x1="8333" y1="72912" x2="7333" y2="37020"/>
                        <a14:foregroundMark x1="19500" y1="27765" x2="18833" y2="4966"/>
                        <a14:foregroundMark x1="12000" y1="28668" x2="12333" y2="4289"/>
                        <a14:foregroundMark x1="50333" y1="27765" x2="50833" y2="48081"/>
                        <a14:foregroundMark x1="54333" y1="43341" x2="59000" y2="48758"/>
                        <a14:foregroundMark x1="42500" y1="50113" x2="47833" y2="43341"/>
                        <a14:foregroundMark x1="68000" y1="28668" x2="67333" y2="4289"/>
                        <a14:foregroundMark x1="78000" y1="86005" x2="92500" y2="86005"/>
                        <a14:foregroundMark x1="41500" y1="90971" x2="59333" y2="91422"/>
                        <a14:foregroundMark x1="88833" y1="32054" x2="87333" y2="7223"/>
                        <a14:foregroundMark x1="90000" y1="62302" x2="90000" y2="62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82830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8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148478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Společnost </a:t>
            </a:r>
            <a:r>
              <a:rPr lang="cs-CZ" sz="2400" dirty="0" smtClean="0"/>
              <a:t>Rudolf Jelínek</a:t>
            </a:r>
            <a:r>
              <a:rPr lang="cs-CZ" sz="2400" dirty="0"/>
              <a:t> navazuje na více než 400letou tradici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52056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První písemná zmínka pochází z roku </a:t>
            </a:r>
            <a:r>
              <a:rPr lang="cs-CZ" sz="2400" dirty="0" smtClean="0"/>
              <a:t>1585, svou slávu získal Jelínek především od počátku 19. století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284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ZŠ Vizovice</a:t>
            </a:r>
            <a:endParaRPr lang="cs-CZ" dirty="0"/>
          </a:p>
        </p:txBody>
      </p:sp>
      <p:pic>
        <p:nvPicPr>
          <p:cNvPr id="2050" name="Picture 2" descr="K:\foto skola\IMG_6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5056906" cy="337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7468" y="184482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Základní školu </a:t>
            </a:r>
            <a:r>
              <a:rPr lang="cs-CZ" sz="2400" dirty="0"/>
              <a:t>navštěvuje 578 </a:t>
            </a:r>
            <a:r>
              <a:rPr lang="cs-CZ" sz="2400" dirty="0" smtClean="0"/>
              <a:t>žáků</a:t>
            </a: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19313"/>
            <a:ext cx="3278053" cy="281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43608" y="51571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Škola je rozdělena do dvou budov</a:t>
            </a:r>
          </a:p>
        </p:txBody>
      </p:sp>
    </p:spTree>
    <p:extLst>
      <p:ext uri="{BB962C8B-B14F-4D97-AF65-F5344CB8AC3E}">
        <p14:creationId xmlns:p14="http://schemas.microsoft.com/office/powerpoint/2010/main" val="77837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foto skola\IMG_5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3841525" cy="256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foto skola\informatika 2\IMG_8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64" y="2708920"/>
            <a:ext cx="4949250" cy="330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foto skola\inf 1 jazyk 1\IMG_5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68" y="404664"/>
            <a:ext cx="3055441" cy="203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414908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Učebny </a:t>
            </a:r>
            <a:r>
              <a:rPr lang="cs-CZ" sz="2400" dirty="0"/>
              <a:t>informatiky a jazyková učebna</a:t>
            </a:r>
          </a:p>
        </p:txBody>
      </p:sp>
    </p:spTree>
    <p:extLst>
      <p:ext uri="{BB962C8B-B14F-4D97-AF65-F5344CB8AC3E}">
        <p14:creationId xmlns:p14="http://schemas.microsoft.com/office/powerpoint/2010/main" val="36043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116</Words>
  <Application>Microsoft Office PowerPoint</Application>
  <PresentationFormat>Předvádění na obrazovce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Vizovice</vt:lpstr>
      <vt:lpstr>Zámek</vt:lpstr>
      <vt:lpstr>Prezentace aplikace PowerPoint</vt:lpstr>
      <vt:lpstr>Dvě sochy gladiátorů před zámkem</vt:lpstr>
      <vt:lpstr>Vizovické pečivo</vt:lpstr>
      <vt:lpstr>Prezentace aplikace PowerPoint</vt:lpstr>
      <vt:lpstr>Prezentace aplikace PowerPoint</vt:lpstr>
      <vt:lpstr>ZŠ Vizovice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Vizovice</dc:title>
  <dc:creator>zak</dc:creator>
  <cp:lastModifiedBy>zak</cp:lastModifiedBy>
  <cp:revision>17</cp:revision>
  <dcterms:created xsi:type="dcterms:W3CDTF">2012-11-01T07:03:51Z</dcterms:created>
  <dcterms:modified xsi:type="dcterms:W3CDTF">2012-11-22T07:13:52Z</dcterms:modified>
</cp:coreProperties>
</file>