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866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A0AC5-DA49-440C-9C65-C6F42302BB51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7B792-A86A-4438-8E16-44F66F73B6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01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7B792-A86A-4438-8E16-44F66F73B65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50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BFA0-AC28-424C-8397-608FB6350479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4C3AD7-1DC0-423B-AA0A-503EB200C05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wipe/>
      </p:transition>
    </mc:Choice>
    <mc:Fallback>
      <p:transition spd="slow" advClick="0" advTm="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BFA0-AC28-424C-8397-608FB6350479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3AD7-1DC0-423B-AA0A-503EB200C05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wipe/>
      </p:transition>
    </mc:Choice>
    <mc:Fallback>
      <p:transition spd="slow" advClick="0" advTm="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BFA0-AC28-424C-8397-608FB6350479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3AD7-1DC0-423B-AA0A-503EB200C05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wipe/>
      </p:transition>
    </mc:Choice>
    <mc:Fallback>
      <p:transition spd="slow" advClick="0" advTm="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BFA0-AC28-424C-8397-608FB6350479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4C3AD7-1DC0-423B-AA0A-503EB200C05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wipe/>
      </p:transition>
    </mc:Choice>
    <mc:Fallback>
      <p:transition spd="slow" advClick="0" advTm="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BFA0-AC28-424C-8397-608FB6350479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3AD7-1DC0-423B-AA0A-503EB200C05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wipe/>
      </p:transition>
    </mc:Choice>
    <mc:Fallback>
      <p:transition spd="slow" advClick="0" advTm="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BFA0-AC28-424C-8397-608FB6350479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3AD7-1DC0-423B-AA0A-503EB200C05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wipe/>
      </p:transition>
    </mc:Choice>
    <mc:Fallback>
      <p:transition spd="slow" advClick="0" advTm="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BFA0-AC28-424C-8397-608FB6350479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34C3AD7-1DC0-423B-AA0A-503EB200C052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wipe/>
      </p:transition>
    </mc:Choice>
    <mc:Fallback>
      <p:transition spd="slow" advClick="0" advTm="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BFA0-AC28-424C-8397-608FB6350479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3AD7-1DC0-423B-AA0A-503EB200C05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wipe/>
      </p:transition>
    </mc:Choice>
    <mc:Fallback>
      <p:transition spd="slow" advClick="0" advTm="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BFA0-AC28-424C-8397-608FB6350479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3AD7-1DC0-423B-AA0A-503EB200C05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wipe/>
      </p:transition>
    </mc:Choice>
    <mc:Fallback>
      <p:transition spd="slow" advClick="0" advTm="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BFA0-AC28-424C-8397-608FB6350479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3AD7-1DC0-423B-AA0A-503EB200C05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wipe/>
      </p:transition>
    </mc:Choice>
    <mc:Fallback>
      <p:transition spd="slow" advClick="0" advTm="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BFA0-AC28-424C-8397-608FB6350479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3AD7-1DC0-423B-AA0A-503EB200C052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wipe/>
      </p:transition>
    </mc:Choice>
    <mc:Fallback>
      <p:transition spd="slow" advClick="0" advTm="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004BFA0-AC28-424C-8397-608FB6350479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4C3AD7-1DC0-423B-AA0A-503EB200C052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0">
        <p:wipe/>
      </p:transition>
    </mc:Choice>
    <mc:Fallback>
      <p:transition spd="slow" advClick="0" advTm="0">
        <p:wip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4" y="404664"/>
            <a:ext cx="8208913" cy="547260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cs-CZ" sz="7200" b="1" u="sng" dirty="0" smtClean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merigo AT" pitchFamily="2" charset="0"/>
              </a:rPr>
              <a:t>Vizovice</a:t>
            </a:r>
            <a:endParaRPr lang="cs-CZ" sz="7200" b="1" u="sng" dirty="0"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merigo AT" pitchFamily="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2424" y="5589240"/>
            <a:ext cx="8458200" cy="914400"/>
          </a:xfrm>
        </p:spPr>
        <p:txBody>
          <a:bodyPr>
            <a:normAutofit fontScale="85000" lnSpcReduction="20000"/>
          </a:bodyPr>
          <a:lstStyle/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pPr algn="ctr"/>
            <a:r>
              <a:rPr lang="cs-CZ" sz="2600" b="1" dirty="0" smtClean="0">
                <a:solidFill>
                  <a:srgbClr val="C00000"/>
                </a:solidFill>
                <a:latin typeface="Amerigo AT" pitchFamily="2" charset="0"/>
              </a:rPr>
              <a:t>Autor: Lukáš Vávra</a:t>
            </a:r>
            <a:endParaRPr lang="cs-CZ" sz="2600" b="1" dirty="0">
              <a:solidFill>
                <a:srgbClr val="C00000"/>
              </a:solidFill>
              <a:latin typeface="Amerigo 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6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wipe/>
      </p:transition>
    </mc:Choice>
    <mc:Fallback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027" y="476672"/>
            <a:ext cx="86868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cs-CZ" b="1" u="sng" dirty="0" smtClean="0">
                <a:latin typeface="Amerigo AT" pitchFamily="2" charset="0"/>
              </a:rPr>
              <a:t>Škola je vybavena moderními učebnami </a:t>
            </a:r>
            <a:endParaRPr lang="cs-CZ" b="1" u="sng" dirty="0">
              <a:latin typeface="Amerigo AT" pitchFamily="2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655676" y="1988840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Amerigo AT" pitchFamily="2" charset="0"/>
                <a:cs typeface="AngsanaUPC" pitchFamily="18" charset="-34"/>
              </a:rPr>
              <a:t>Informatik</a:t>
            </a:r>
            <a:r>
              <a:rPr lang="cs-CZ" sz="3200" b="1" dirty="0" smtClean="0">
                <a:latin typeface="Amerigo AT" pitchFamily="2" charset="0"/>
              </a:rPr>
              <a:t>a </a:t>
            </a:r>
            <a:endParaRPr lang="cs-CZ" sz="3200" b="1" dirty="0">
              <a:latin typeface="Amerigo AT" pitchFamily="2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24822"/>
            <a:ext cx="4705875" cy="3137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4932040" y="5085184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Amerigo AT" pitchFamily="2" charset="0"/>
              </a:rPr>
              <a:t>Jazyková učebna</a:t>
            </a:r>
            <a:endParaRPr lang="cs-CZ" sz="3200" b="1" dirty="0">
              <a:latin typeface="Amerigo AT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0" y="3645024"/>
            <a:ext cx="4633867" cy="308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2882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wipe/>
      </p:transition>
    </mc:Choice>
    <mc:Fallback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476672"/>
            <a:ext cx="7992888" cy="1152128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>
                <a:latin typeface="Amerigo AT" pitchFamily="2" charset="0"/>
              </a:rPr>
              <a:t>Š</a:t>
            </a:r>
            <a:r>
              <a:rPr lang="cs-CZ" b="1" u="sng" dirty="0" smtClean="0">
                <a:latin typeface="Amerigo AT" pitchFamily="2" charset="0"/>
              </a:rPr>
              <a:t>kola má k dispozici tělocvičnu, i umělé sportovní hřiště. </a:t>
            </a:r>
            <a:endParaRPr lang="cs-CZ" b="1" u="sng" dirty="0">
              <a:latin typeface="Amerigo AT" pitchFamily="2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298" y="3068960"/>
            <a:ext cx="5225143" cy="3482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7" y="1700808"/>
            <a:ext cx="4392488" cy="2927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007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wipe/>
      </p:transition>
    </mc:Choice>
    <mc:Fallback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16832"/>
            <a:ext cx="4992555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251520" y="2204864"/>
            <a:ext cx="2952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Amerigo AT" pitchFamily="2" charset="0"/>
              </a:rPr>
              <a:t>V</a:t>
            </a:r>
            <a:r>
              <a:rPr lang="cs-CZ" sz="3200" b="1" dirty="0" smtClean="0">
                <a:latin typeface="Amerigo AT" pitchFamily="2" charset="0"/>
              </a:rPr>
              <a:t> zimě nebo za špatného počasí můžeme cvičit</a:t>
            </a:r>
          </a:p>
          <a:p>
            <a:r>
              <a:rPr lang="cs-CZ" sz="3200" b="1" dirty="0" smtClean="0">
                <a:latin typeface="Amerigo AT" pitchFamily="2" charset="0"/>
              </a:rPr>
              <a:t>v prostorné tělocvičně.</a:t>
            </a:r>
            <a:endParaRPr lang="cs-CZ" sz="3200" b="1" dirty="0">
              <a:latin typeface="Amerigo 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7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wipe/>
      </p:transition>
    </mc:Choice>
    <mc:Fallback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04664"/>
            <a:ext cx="8686800" cy="1296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b="1" u="sng" dirty="0" smtClean="0">
                <a:latin typeface="Amerigo AT" pitchFamily="2" charset="0"/>
              </a:rPr>
              <a:t>Ve Vizovicích je taky římskokatolický kostel sv. Vavřince</a:t>
            </a:r>
            <a:endParaRPr lang="cs-CZ" sz="3600" b="1" u="sng" dirty="0">
              <a:latin typeface="Amerigo AT" pitchFamily="2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44824"/>
            <a:ext cx="5792316" cy="4779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7564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wipe/>
      </p:transition>
    </mc:Choice>
    <mc:Fallback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39752" y="2492896"/>
            <a:ext cx="4392488" cy="20162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3600" b="1" u="sng" dirty="0" smtClean="0">
                <a:latin typeface="Amerigo AT" pitchFamily="2" charset="0"/>
              </a:rPr>
              <a:t>Děkuji za pozornost</a:t>
            </a:r>
          </a:p>
          <a:p>
            <a:pPr marL="0" indent="0" algn="ctr">
              <a:buNone/>
            </a:pPr>
            <a:endParaRPr lang="cs-CZ" sz="3600" b="1" u="sng" dirty="0">
              <a:latin typeface="Amerigo AT" pitchFamily="2" charset="0"/>
            </a:endParaRPr>
          </a:p>
          <a:p>
            <a:pPr marL="0" indent="0" algn="ctr">
              <a:buNone/>
            </a:pPr>
            <a:r>
              <a:rPr lang="cs-CZ" sz="4000" b="1" dirty="0" smtClean="0">
                <a:latin typeface="Amerigo AT" pitchFamily="2" charset="0"/>
              </a:rPr>
              <a:t>Lukáš Vávra</a:t>
            </a:r>
            <a:endParaRPr lang="cs-CZ" sz="4000" b="1" dirty="0">
              <a:latin typeface="Amerigo 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77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wipe/>
      </p:transition>
    </mc:Choice>
    <mc:Fallback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cs-CZ" sz="4800" u="sng" dirty="0" smtClean="0">
                <a:effectLst/>
              </a:rPr>
              <a:t>Poloha</a:t>
            </a:r>
            <a:endParaRPr lang="cs-CZ" sz="4800" u="sng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latin typeface="Amerigo AT" pitchFamily="2" charset="0"/>
              </a:rPr>
              <a:t>Vizovice se nachází na Moravě, ve Zlínském kraji.</a:t>
            </a:r>
            <a:endParaRPr lang="cs-CZ" b="1" dirty="0">
              <a:latin typeface="Amerigo AT" pitchFamily="2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3174"/>
            <a:ext cx="5698122" cy="417646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13110" y="479715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Vizovice</a:t>
            </a:r>
            <a:endParaRPr lang="cs-CZ" sz="20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91406"/>
            <a:ext cx="1842683" cy="208141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228184" y="3871262"/>
            <a:ext cx="1842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Znak města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67397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wipe/>
      </p:transition>
    </mc:Choice>
    <mc:Fallback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42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cs-CZ" sz="4400" u="sng" dirty="0" smtClean="0">
                <a:effectLst/>
              </a:rPr>
              <a:t>Významné budovy</a:t>
            </a:r>
            <a:endParaRPr lang="cs-CZ" sz="4400" u="sng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276872"/>
            <a:ext cx="8686800" cy="2090862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latin typeface="Amerigo AT" pitchFamily="2" charset="0"/>
              </a:rPr>
              <a:t>Ve </a:t>
            </a:r>
            <a:r>
              <a:rPr lang="cs-CZ" sz="3600" b="1" dirty="0">
                <a:latin typeface="Amerigo AT" pitchFamily="2" charset="0"/>
              </a:rPr>
              <a:t>V</a:t>
            </a:r>
            <a:r>
              <a:rPr lang="cs-CZ" sz="3600" b="1" dirty="0" smtClean="0">
                <a:latin typeface="Amerigo AT" pitchFamily="2" charset="0"/>
              </a:rPr>
              <a:t>izovicích  se nachází například Zámek, likérka, dvě školy, kostel, </a:t>
            </a:r>
            <a:r>
              <a:rPr lang="cs-CZ" sz="3600" b="1" dirty="0" err="1" smtClean="0">
                <a:latin typeface="Amerigo AT" pitchFamily="2" charset="0"/>
              </a:rPr>
              <a:t>atd</a:t>
            </a:r>
            <a:r>
              <a:rPr lang="cs-CZ" sz="3600" b="1" dirty="0" smtClean="0">
                <a:latin typeface="Amerigo AT" pitchFamily="2" charset="0"/>
              </a:rPr>
              <a:t>…</a:t>
            </a:r>
            <a:endParaRPr lang="cs-CZ" sz="3600" b="1" dirty="0">
              <a:latin typeface="Amerigo 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02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wipe/>
      </p:transition>
    </mc:Choice>
    <mc:Fallback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8989" y="404664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 smtClean="0">
                <a:latin typeface="Amerigo AT" pitchFamily="2" charset="0"/>
              </a:rPr>
              <a:t>Barokní zámek z 18. století</a:t>
            </a:r>
            <a:endParaRPr lang="cs-CZ" b="1" u="sng" dirty="0">
              <a:latin typeface="Amerigo AT" pitchFamily="2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8012921" cy="5328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639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wipe/>
      </p:transition>
    </mc:Choice>
    <mc:Fallback>
      <p:transition spd="slow" advClick="0" advTm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96469" cy="6597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2599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wipe/>
      </p:transition>
    </mc:Choice>
    <mc:Fallback>
      <p:transition spd="slow" advClick="0" advTm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3260" y="513506"/>
            <a:ext cx="8686800" cy="792088"/>
          </a:xfrm>
        </p:spPr>
        <p:txBody>
          <a:bodyPr/>
          <a:lstStyle/>
          <a:p>
            <a:pPr marL="0" indent="0" algn="ctr">
              <a:buNone/>
            </a:pPr>
            <a:r>
              <a:rPr lang="cs-CZ" b="1" u="sng" dirty="0">
                <a:latin typeface="Amerigo AT" pitchFamily="2" charset="0"/>
              </a:rPr>
              <a:t>S</a:t>
            </a:r>
            <a:r>
              <a:rPr lang="cs-CZ" b="1" u="sng" dirty="0" smtClean="0">
                <a:latin typeface="Amerigo AT" pitchFamily="2" charset="0"/>
              </a:rPr>
              <a:t>větoznámá likérka Rudolf Jelínek.</a:t>
            </a:r>
            <a:endParaRPr lang="cs-CZ" b="1" u="sng" dirty="0">
              <a:latin typeface="Amerigo AT" pitchFamily="2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340768"/>
            <a:ext cx="5666764" cy="359414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064"/>
            <a:ext cx="3580953" cy="5790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933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wipe/>
      </p:transition>
    </mc:Choice>
    <mc:Fallback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3" y="2267490"/>
            <a:ext cx="6120680" cy="459051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25" y="260648"/>
            <a:ext cx="5341835" cy="375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50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wipe/>
      </p:transition>
    </mc:Choice>
    <mc:Fallback>
      <p:transition spd="slow" advClick="0" advTm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686800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b="1" u="sng" dirty="0" smtClean="0">
                <a:latin typeface="Amerigo AT" pitchFamily="2" charset="0"/>
              </a:rPr>
              <a:t>Vizovice mají i dvě základní školy.</a:t>
            </a:r>
            <a:r>
              <a:rPr lang="cs-CZ" sz="3600" b="1" dirty="0" smtClean="0">
                <a:latin typeface="Amerigo AT" pitchFamily="2" charset="0"/>
              </a:rPr>
              <a:t> </a:t>
            </a:r>
            <a:endParaRPr lang="cs-CZ" sz="3600" b="1" dirty="0">
              <a:latin typeface="Amerigo AT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196334"/>
            <a:ext cx="5076565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t="10709"/>
          <a:stretch/>
        </p:blipFill>
        <p:spPr>
          <a:xfrm>
            <a:off x="323528" y="1321406"/>
            <a:ext cx="4108461" cy="356711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644008" y="162880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Amerigo AT" pitchFamily="2" charset="0"/>
              </a:rPr>
              <a:t>„Stará škola“</a:t>
            </a:r>
            <a:endParaRPr lang="cs-CZ" sz="3200" b="1" dirty="0">
              <a:latin typeface="Amerigo AT" pitchFamily="2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403648" y="530120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merigo AT" pitchFamily="2" charset="0"/>
              </a:rPr>
              <a:t>„Nová škola“</a:t>
            </a:r>
            <a:endParaRPr lang="cs-CZ" sz="2800" b="1" dirty="0">
              <a:latin typeface="Amerigo 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091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wipe/>
      </p:transition>
    </mc:Choice>
    <mc:Fallback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204864"/>
            <a:ext cx="8686800" cy="2090862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latin typeface="Amerigo AT" pitchFamily="2" charset="0"/>
              </a:rPr>
              <a:t>Tzv. „Stará“ škola byla založena r. 1882.</a:t>
            </a:r>
          </a:p>
          <a:p>
            <a:pPr marL="0" indent="0">
              <a:buNone/>
            </a:pPr>
            <a:r>
              <a:rPr lang="cs-CZ" b="1" dirty="0" smtClean="0">
                <a:latin typeface="Amerigo AT" pitchFamily="2" charset="0"/>
              </a:rPr>
              <a:t>„Nová“ škola byla založena až r. 1950.</a:t>
            </a:r>
          </a:p>
          <a:p>
            <a:pPr marL="0" indent="0">
              <a:buNone/>
            </a:pPr>
            <a:r>
              <a:rPr lang="cs-CZ" b="1" dirty="0" smtClean="0">
                <a:latin typeface="Amerigo AT" pitchFamily="2" charset="0"/>
              </a:rPr>
              <a:t>Momentálně na naší škole studuje přes 500 žáků.</a:t>
            </a:r>
          </a:p>
          <a:p>
            <a:pPr marL="0" indent="0">
              <a:buNone/>
            </a:pPr>
            <a:endParaRPr lang="cs-CZ" b="1" dirty="0">
              <a:latin typeface="Amerigo AT" pitchFamily="2" charset="0"/>
            </a:endParaRPr>
          </a:p>
          <a:p>
            <a:pPr marL="0" indent="0">
              <a:buNone/>
            </a:pPr>
            <a:endParaRPr lang="cs-CZ" b="1" dirty="0">
              <a:latin typeface="Amerigo AT" pitchFamily="2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15616" y="47667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>
                <a:latin typeface="Amerigo AT" pitchFamily="2" charset="0"/>
              </a:rPr>
              <a:t>Něco málo z minulosti a dneška</a:t>
            </a:r>
            <a:endParaRPr lang="cs-CZ" sz="3600" b="1" u="sng" dirty="0">
              <a:latin typeface="Amerigo 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25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wipe/>
      </p:transition>
    </mc:Choice>
    <mc:Fallback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181</TotalTime>
  <Words>147</Words>
  <Application>Microsoft Office PowerPoint</Application>
  <PresentationFormat>Předvádění na obrazovce (4:3)</PresentationFormat>
  <Paragraphs>30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Cesta</vt:lpstr>
      <vt:lpstr>Vizovice</vt:lpstr>
      <vt:lpstr>Poloha</vt:lpstr>
      <vt:lpstr>Významné budovy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Vizovice</dc:title>
  <dc:creator>zak</dc:creator>
  <cp:lastModifiedBy>pcnt05</cp:lastModifiedBy>
  <cp:revision>25</cp:revision>
  <dcterms:created xsi:type="dcterms:W3CDTF">2012-11-01T07:03:48Z</dcterms:created>
  <dcterms:modified xsi:type="dcterms:W3CDTF">2013-01-07T08:52:29Z</dcterms:modified>
</cp:coreProperties>
</file>